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Lst>
  <p:notesMasterIdLst>
    <p:notesMasterId r:id="rId16"/>
  </p:notesMasterIdLst>
  <p:sldIdLst>
    <p:sldId id="256" r:id="rId2"/>
    <p:sldId id="257" r:id="rId3"/>
    <p:sldId id="260" r:id="rId4"/>
    <p:sldId id="258" r:id="rId5"/>
    <p:sldId id="259" r:id="rId6"/>
    <p:sldId id="261" r:id="rId7"/>
    <p:sldId id="262" r:id="rId8"/>
    <p:sldId id="263" r:id="rId9"/>
    <p:sldId id="276" r:id="rId10"/>
    <p:sldId id="264" r:id="rId11"/>
    <p:sldId id="265" r:id="rId12"/>
    <p:sldId id="266" r:id="rId13"/>
    <p:sldId id="267" r:id="rId14"/>
    <p:sldId id="268" r:id="rId15"/>
  </p:sldIdLst>
  <p:sldSz cx="12192000" cy="6858000"/>
  <p:notesSz cx="6858000" cy="9144000"/>
  <p:embeddedFontLst>
    <p:embeddedFont>
      <p:font typeface="Abril Fatface" panose="020B0604020202020204" charset="0"/>
      <p:regular r:id="rId17"/>
    </p:embeddedFont>
    <p:embeddedFont>
      <p:font typeface="Calibri" panose="020F0502020204030204" pitchFamily="34" charset="0"/>
      <p:regular r:id="rId18"/>
      <p:bold r:id="rId19"/>
      <p:italic r:id="rId20"/>
      <p:boldItalic r:id="rId21"/>
    </p:embeddedFont>
    <p:embeddedFont>
      <p:font typeface="Chelsea Market" panose="020B0604020202020204" charset="0"/>
      <p:regular r:id="rId22"/>
    </p:embeddedFont>
    <p:embeddedFont>
      <p:font typeface="Coming Soon" panose="020B0604020202020204" charset="0"/>
      <p:regular r:id="rId23"/>
    </p:embeddedFont>
    <p:embeddedFont>
      <p:font typeface="Griffy" panose="020B0604020202020204" charset="0"/>
      <p:regular r:id="rId24"/>
    </p:embeddedFont>
    <p:embeddedFont>
      <p:font typeface="Just Another Hand" panose="020B0604020202020204" charset="0"/>
      <p:regular r:id="rId2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8" d="100"/>
          <a:sy n="68" d="100"/>
        </p:scale>
        <p:origin x="792" y="84"/>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font" Target="fonts/font9.fntdata"/><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4226107355"/>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8" name="Google Shape;128;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5" name="Google Shape;245;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5" name="Google Shape;255;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0" name="Google Shape;270;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5" name="Google Shape;285;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4" name="Google Shape;334;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3" name="Google Shape;143;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1" name="Google Shape;171;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3" name="Google Shape;153;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3" name="Google Shape;163;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7" name="Google Shape;187;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7" name="Google Shape;207;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8" name="Google Shape;218;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2"/>
        <p:cNvGrpSpPr/>
        <p:nvPr/>
      </p:nvGrpSpPr>
      <p:grpSpPr>
        <a:xfrm>
          <a:off x="0" y="0"/>
          <a:ext cx="0" cy="0"/>
          <a:chOff x="0" y="0"/>
          <a:chExt cx="0" cy="0"/>
        </a:xfrm>
      </p:grpSpPr>
      <p:sp>
        <p:nvSpPr>
          <p:cNvPr id="693" name="Google Shape;693;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94" name="Google Shape;694;p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001 Title">
  <p:cSld name="CUSTOM">
    <p:spTree>
      <p:nvGrpSpPr>
        <p:cNvPr id="1" name="Shape 12"/>
        <p:cNvGrpSpPr/>
        <p:nvPr/>
      </p:nvGrpSpPr>
      <p:grpSpPr>
        <a:xfrm>
          <a:off x="0" y="0"/>
          <a:ext cx="0" cy="0"/>
          <a:chOff x="0" y="0"/>
          <a:chExt cx="0" cy="0"/>
        </a:xfrm>
      </p:grpSpPr>
      <p:sp>
        <p:nvSpPr>
          <p:cNvPr id="13" name="Google Shape;13;p2"/>
          <p:cNvSpPr txBox="1">
            <a:spLocks noGrp="1"/>
          </p:cNvSpPr>
          <p:nvPr>
            <p:ph type="title"/>
          </p:nvPr>
        </p:nvSpPr>
        <p:spPr>
          <a:xfrm>
            <a:off x="3498300" y="1591025"/>
            <a:ext cx="5195400" cy="1230600"/>
          </a:xfrm>
          <a:prstGeom prst="rect">
            <a:avLst/>
          </a:prstGeom>
          <a:noFill/>
          <a:ln>
            <a:noFill/>
          </a:ln>
        </p:spPr>
        <p:txBody>
          <a:bodyPr spcFirstLastPara="1" wrap="square" lIns="121900" tIns="121900" rIns="121900" bIns="121900" anchor="t" anchorCtr="0">
            <a:noAutofit/>
          </a:bodyPr>
          <a:lstStyle>
            <a:lvl1pPr lvl="0" algn="ctr">
              <a:lnSpc>
                <a:spcPct val="100000"/>
              </a:lnSpc>
              <a:spcBef>
                <a:spcPts val="0"/>
              </a:spcBef>
              <a:spcAft>
                <a:spcPts val="0"/>
              </a:spcAft>
              <a:buSzPts val="6000"/>
              <a:buNone/>
              <a:defRPr sz="6000"/>
            </a:lvl1pPr>
            <a:lvl2pPr lvl="1" algn="ctr">
              <a:lnSpc>
                <a:spcPct val="100000"/>
              </a:lnSpc>
              <a:spcBef>
                <a:spcPts val="0"/>
              </a:spcBef>
              <a:spcAft>
                <a:spcPts val="0"/>
              </a:spcAft>
              <a:buSzPts val="9000"/>
              <a:buNone/>
              <a:defRPr sz="9000"/>
            </a:lvl2pPr>
            <a:lvl3pPr lvl="2" algn="ctr">
              <a:lnSpc>
                <a:spcPct val="100000"/>
              </a:lnSpc>
              <a:spcBef>
                <a:spcPts val="0"/>
              </a:spcBef>
              <a:spcAft>
                <a:spcPts val="0"/>
              </a:spcAft>
              <a:buSzPts val="9000"/>
              <a:buNone/>
              <a:defRPr sz="9000"/>
            </a:lvl3pPr>
            <a:lvl4pPr lvl="3" algn="ctr">
              <a:lnSpc>
                <a:spcPct val="100000"/>
              </a:lnSpc>
              <a:spcBef>
                <a:spcPts val="0"/>
              </a:spcBef>
              <a:spcAft>
                <a:spcPts val="0"/>
              </a:spcAft>
              <a:buSzPts val="9000"/>
              <a:buNone/>
              <a:defRPr sz="9000"/>
            </a:lvl4pPr>
            <a:lvl5pPr lvl="4" algn="ctr">
              <a:lnSpc>
                <a:spcPct val="100000"/>
              </a:lnSpc>
              <a:spcBef>
                <a:spcPts val="0"/>
              </a:spcBef>
              <a:spcAft>
                <a:spcPts val="0"/>
              </a:spcAft>
              <a:buSzPts val="9000"/>
              <a:buNone/>
              <a:defRPr sz="9000"/>
            </a:lvl5pPr>
            <a:lvl6pPr lvl="5" algn="ctr">
              <a:lnSpc>
                <a:spcPct val="100000"/>
              </a:lnSpc>
              <a:spcBef>
                <a:spcPts val="0"/>
              </a:spcBef>
              <a:spcAft>
                <a:spcPts val="0"/>
              </a:spcAft>
              <a:buSzPts val="9000"/>
              <a:buNone/>
              <a:defRPr sz="9000"/>
            </a:lvl6pPr>
            <a:lvl7pPr lvl="6" algn="ctr">
              <a:lnSpc>
                <a:spcPct val="100000"/>
              </a:lnSpc>
              <a:spcBef>
                <a:spcPts val="0"/>
              </a:spcBef>
              <a:spcAft>
                <a:spcPts val="0"/>
              </a:spcAft>
              <a:buSzPts val="9000"/>
              <a:buNone/>
              <a:defRPr sz="9000"/>
            </a:lvl7pPr>
            <a:lvl8pPr lvl="7" algn="ctr">
              <a:lnSpc>
                <a:spcPct val="100000"/>
              </a:lnSpc>
              <a:spcBef>
                <a:spcPts val="0"/>
              </a:spcBef>
              <a:spcAft>
                <a:spcPts val="0"/>
              </a:spcAft>
              <a:buSzPts val="9000"/>
              <a:buNone/>
              <a:defRPr sz="9000"/>
            </a:lvl8pPr>
            <a:lvl9pPr lvl="8" algn="ctr">
              <a:lnSpc>
                <a:spcPct val="100000"/>
              </a:lnSpc>
              <a:spcBef>
                <a:spcPts val="0"/>
              </a:spcBef>
              <a:spcAft>
                <a:spcPts val="0"/>
              </a:spcAft>
              <a:buSzPts val="9000"/>
              <a:buNone/>
              <a:defRPr sz="9000"/>
            </a:lvl9pPr>
          </a:lstStyle>
          <a:p>
            <a:endParaRPr/>
          </a:p>
        </p:txBody>
      </p:sp>
      <p:sp>
        <p:nvSpPr>
          <p:cNvPr id="14" name="Google Shape;14;p2"/>
          <p:cNvSpPr txBox="1">
            <a:spLocks noGrp="1"/>
          </p:cNvSpPr>
          <p:nvPr>
            <p:ph type="subTitle" idx="1"/>
          </p:nvPr>
        </p:nvSpPr>
        <p:spPr>
          <a:xfrm>
            <a:off x="552819" y="5517393"/>
            <a:ext cx="11281200" cy="717900"/>
          </a:xfrm>
          <a:prstGeom prst="rect">
            <a:avLst/>
          </a:prstGeom>
          <a:noFill/>
          <a:ln>
            <a:noFill/>
          </a:ln>
        </p:spPr>
        <p:txBody>
          <a:bodyPr spcFirstLastPara="1" wrap="square" lIns="121900" tIns="121900" rIns="121900" bIns="121900" anchor="t" anchorCtr="0">
            <a:noAutofit/>
          </a:bodyPr>
          <a:lstStyle>
            <a:lvl1pPr lvl="0" algn="ctr">
              <a:lnSpc>
                <a:spcPct val="115000"/>
              </a:lnSpc>
              <a:spcBef>
                <a:spcPts val="0"/>
              </a:spcBef>
              <a:spcAft>
                <a:spcPts val="0"/>
              </a:spcAft>
              <a:buSzPts val="1900"/>
              <a:buNone/>
              <a:defRPr/>
            </a:lvl1pPr>
            <a:lvl2pPr lvl="1" algn="ctr">
              <a:lnSpc>
                <a:spcPct val="115000"/>
              </a:lnSpc>
              <a:spcBef>
                <a:spcPts val="2100"/>
              </a:spcBef>
              <a:spcAft>
                <a:spcPts val="0"/>
              </a:spcAft>
              <a:buSzPts val="1900"/>
              <a:buNone/>
              <a:defRPr/>
            </a:lvl2pPr>
            <a:lvl3pPr lvl="2" algn="ctr">
              <a:lnSpc>
                <a:spcPct val="115000"/>
              </a:lnSpc>
              <a:spcBef>
                <a:spcPts val="2100"/>
              </a:spcBef>
              <a:spcAft>
                <a:spcPts val="0"/>
              </a:spcAft>
              <a:buSzPts val="1900"/>
              <a:buNone/>
              <a:defRPr/>
            </a:lvl3pPr>
            <a:lvl4pPr lvl="3" algn="ctr">
              <a:lnSpc>
                <a:spcPct val="115000"/>
              </a:lnSpc>
              <a:spcBef>
                <a:spcPts val="2100"/>
              </a:spcBef>
              <a:spcAft>
                <a:spcPts val="0"/>
              </a:spcAft>
              <a:buSzPts val="1900"/>
              <a:buNone/>
              <a:defRPr/>
            </a:lvl4pPr>
            <a:lvl5pPr lvl="4" algn="ctr">
              <a:lnSpc>
                <a:spcPct val="115000"/>
              </a:lnSpc>
              <a:spcBef>
                <a:spcPts val="2100"/>
              </a:spcBef>
              <a:spcAft>
                <a:spcPts val="0"/>
              </a:spcAft>
              <a:buSzPts val="1900"/>
              <a:buNone/>
              <a:defRPr/>
            </a:lvl5pPr>
            <a:lvl6pPr lvl="5" algn="ctr">
              <a:lnSpc>
                <a:spcPct val="115000"/>
              </a:lnSpc>
              <a:spcBef>
                <a:spcPts val="2100"/>
              </a:spcBef>
              <a:spcAft>
                <a:spcPts val="0"/>
              </a:spcAft>
              <a:buSzPts val="1900"/>
              <a:buNone/>
              <a:defRPr/>
            </a:lvl6pPr>
            <a:lvl7pPr lvl="6" algn="ctr">
              <a:lnSpc>
                <a:spcPct val="115000"/>
              </a:lnSpc>
              <a:spcBef>
                <a:spcPts val="2100"/>
              </a:spcBef>
              <a:spcAft>
                <a:spcPts val="0"/>
              </a:spcAft>
              <a:buSzPts val="1900"/>
              <a:buNone/>
              <a:defRPr/>
            </a:lvl7pPr>
            <a:lvl8pPr lvl="7" algn="ctr">
              <a:lnSpc>
                <a:spcPct val="115000"/>
              </a:lnSpc>
              <a:spcBef>
                <a:spcPts val="2100"/>
              </a:spcBef>
              <a:spcAft>
                <a:spcPts val="0"/>
              </a:spcAft>
              <a:buSzPts val="1900"/>
              <a:buNone/>
              <a:defRPr/>
            </a:lvl8pPr>
            <a:lvl9pPr lvl="8" algn="ctr">
              <a:lnSpc>
                <a:spcPct val="115000"/>
              </a:lnSpc>
              <a:spcBef>
                <a:spcPts val="2100"/>
              </a:spcBef>
              <a:spcAft>
                <a:spcPts val="2100"/>
              </a:spcAft>
              <a:buSzPts val="1900"/>
              <a:buNone/>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010 Text and Image">
  <p:cSld name="CUSTOM_9">
    <p:spTree>
      <p:nvGrpSpPr>
        <p:cNvPr id="1" name="Shape 49"/>
        <p:cNvGrpSpPr/>
        <p:nvPr/>
      </p:nvGrpSpPr>
      <p:grpSpPr>
        <a:xfrm>
          <a:off x="0" y="0"/>
          <a:ext cx="0" cy="0"/>
          <a:chOff x="0" y="0"/>
          <a:chExt cx="0" cy="0"/>
        </a:xfrm>
      </p:grpSpPr>
      <p:sp>
        <p:nvSpPr>
          <p:cNvPr id="50" name="Google Shape;50;p11"/>
          <p:cNvSpPr txBox="1">
            <a:spLocks noGrp="1"/>
          </p:cNvSpPr>
          <p:nvPr>
            <p:ph type="title"/>
          </p:nvPr>
        </p:nvSpPr>
        <p:spPr>
          <a:xfrm>
            <a:off x="411275" y="1727000"/>
            <a:ext cx="4458300" cy="2377200"/>
          </a:xfrm>
          <a:prstGeom prst="rect">
            <a:avLst/>
          </a:prstGeom>
          <a:noFill/>
          <a:ln>
            <a:noFill/>
          </a:ln>
        </p:spPr>
        <p:txBody>
          <a:bodyPr spcFirstLastPara="1" wrap="square" lIns="121900" tIns="121900" rIns="121900" bIns="121900" anchor="ctr" anchorCtr="0">
            <a:noAutofit/>
          </a:bodyPr>
          <a:lstStyle>
            <a:lvl1pPr lvl="0" algn="l">
              <a:lnSpc>
                <a:spcPct val="100000"/>
              </a:lnSpc>
              <a:spcBef>
                <a:spcPts val="0"/>
              </a:spcBef>
              <a:spcAft>
                <a:spcPts val="0"/>
              </a:spcAft>
              <a:buSzPts val="6000"/>
              <a:buNone/>
              <a:defRPr sz="6000"/>
            </a:lvl1pPr>
            <a:lvl2pPr lvl="1" algn="l">
              <a:lnSpc>
                <a:spcPct val="100000"/>
              </a:lnSpc>
              <a:spcBef>
                <a:spcPts val="0"/>
              </a:spcBef>
              <a:spcAft>
                <a:spcPts val="0"/>
              </a:spcAft>
              <a:buSzPts val="15000"/>
              <a:buNone/>
              <a:defRPr sz="15000"/>
            </a:lvl2pPr>
            <a:lvl3pPr lvl="2" algn="l">
              <a:lnSpc>
                <a:spcPct val="100000"/>
              </a:lnSpc>
              <a:spcBef>
                <a:spcPts val="0"/>
              </a:spcBef>
              <a:spcAft>
                <a:spcPts val="0"/>
              </a:spcAft>
              <a:buSzPts val="15000"/>
              <a:buNone/>
              <a:defRPr sz="15000"/>
            </a:lvl3pPr>
            <a:lvl4pPr lvl="3" algn="l">
              <a:lnSpc>
                <a:spcPct val="100000"/>
              </a:lnSpc>
              <a:spcBef>
                <a:spcPts val="0"/>
              </a:spcBef>
              <a:spcAft>
                <a:spcPts val="0"/>
              </a:spcAft>
              <a:buSzPts val="15000"/>
              <a:buNone/>
              <a:defRPr sz="15000"/>
            </a:lvl4pPr>
            <a:lvl5pPr lvl="4" algn="l">
              <a:lnSpc>
                <a:spcPct val="100000"/>
              </a:lnSpc>
              <a:spcBef>
                <a:spcPts val="0"/>
              </a:spcBef>
              <a:spcAft>
                <a:spcPts val="0"/>
              </a:spcAft>
              <a:buSzPts val="15000"/>
              <a:buNone/>
              <a:defRPr sz="15000"/>
            </a:lvl5pPr>
            <a:lvl6pPr lvl="5" algn="l">
              <a:lnSpc>
                <a:spcPct val="100000"/>
              </a:lnSpc>
              <a:spcBef>
                <a:spcPts val="0"/>
              </a:spcBef>
              <a:spcAft>
                <a:spcPts val="0"/>
              </a:spcAft>
              <a:buSzPts val="15000"/>
              <a:buNone/>
              <a:defRPr sz="15000"/>
            </a:lvl6pPr>
            <a:lvl7pPr lvl="6" algn="l">
              <a:lnSpc>
                <a:spcPct val="100000"/>
              </a:lnSpc>
              <a:spcBef>
                <a:spcPts val="0"/>
              </a:spcBef>
              <a:spcAft>
                <a:spcPts val="0"/>
              </a:spcAft>
              <a:buSzPts val="15000"/>
              <a:buNone/>
              <a:defRPr sz="15000"/>
            </a:lvl7pPr>
            <a:lvl8pPr lvl="7" algn="l">
              <a:lnSpc>
                <a:spcPct val="100000"/>
              </a:lnSpc>
              <a:spcBef>
                <a:spcPts val="0"/>
              </a:spcBef>
              <a:spcAft>
                <a:spcPts val="0"/>
              </a:spcAft>
              <a:buSzPts val="15000"/>
              <a:buNone/>
              <a:defRPr sz="15000"/>
            </a:lvl8pPr>
            <a:lvl9pPr lvl="8" algn="l">
              <a:lnSpc>
                <a:spcPct val="100000"/>
              </a:lnSpc>
              <a:spcBef>
                <a:spcPts val="0"/>
              </a:spcBef>
              <a:spcAft>
                <a:spcPts val="0"/>
              </a:spcAft>
              <a:buSzPts val="15000"/>
              <a:buNone/>
              <a:defRPr sz="15000"/>
            </a:lvl9pPr>
          </a:lstStyle>
          <a:p>
            <a:endParaRPr/>
          </a:p>
        </p:txBody>
      </p:sp>
      <p:sp>
        <p:nvSpPr>
          <p:cNvPr id="51" name="Google Shape;51;p11"/>
          <p:cNvSpPr txBox="1">
            <a:spLocks noGrp="1"/>
          </p:cNvSpPr>
          <p:nvPr>
            <p:ph type="subTitle" idx="1"/>
          </p:nvPr>
        </p:nvSpPr>
        <p:spPr>
          <a:xfrm>
            <a:off x="411275" y="5029775"/>
            <a:ext cx="4458300" cy="717900"/>
          </a:xfrm>
          <a:prstGeom prst="rect">
            <a:avLst/>
          </a:prstGeom>
          <a:noFill/>
          <a:ln>
            <a:noFill/>
          </a:ln>
        </p:spPr>
        <p:txBody>
          <a:bodyPr spcFirstLastPara="1" wrap="square" lIns="121900" tIns="121900" rIns="121900" bIns="121900" anchor="t" anchorCtr="0">
            <a:noAutofit/>
          </a:bodyPr>
          <a:lstStyle>
            <a:lvl1pPr lvl="0" algn="l">
              <a:lnSpc>
                <a:spcPct val="115000"/>
              </a:lnSpc>
              <a:spcBef>
                <a:spcPts val="0"/>
              </a:spcBef>
              <a:spcAft>
                <a:spcPts val="0"/>
              </a:spcAft>
              <a:buSzPts val="1800"/>
              <a:buNone/>
              <a:defRPr sz="1800"/>
            </a:lvl1pPr>
            <a:lvl2pPr lvl="1" algn="l">
              <a:lnSpc>
                <a:spcPct val="115000"/>
              </a:lnSpc>
              <a:spcBef>
                <a:spcPts val="2100"/>
              </a:spcBef>
              <a:spcAft>
                <a:spcPts val="0"/>
              </a:spcAft>
              <a:buSzPts val="1800"/>
              <a:buNone/>
              <a:defRPr sz="1800"/>
            </a:lvl2pPr>
            <a:lvl3pPr lvl="2" algn="l">
              <a:lnSpc>
                <a:spcPct val="115000"/>
              </a:lnSpc>
              <a:spcBef>
                <a:spcPts val="2100"/>
              </a:spcBef>
              <a:spcAft>
                <a:spcPts val="0"/>
              </a:spcAft>
              <a:buSzPts val="1800"/>
              <a:buNone/>
              <a:defRPr sz="1800"/>
            </a:lvl3pPr>
            <a:lvl4pPr lvl="3" algn="l">
              <a:lnSpc>
                <a:spcPct val="115000"/>
              </a:lnSpc>
              <a:spcBef>
                <a:spcPts val="2100"/>
              </a:spcBef>
              <a:spcAft>
                <a:spcPts val="0"/>
              </a:spcAft>
              <a:buSzPts val="1800"/>
              <a:buNone/>
              <a:defRPr sz="1800"/>
            </a:lvl4pPr>
            <a:lvl5pPr lvl="4" algn="l">
              <a:lnSpc>
                <a:spcPct val="115000"/>
              </a:lnSpc>
              <a:spcBef>
                <a:spcPts val="2100"/>
              </a:spcBef>
              <a:spcAft>
                <a:spcPts val="0"/>
              </a:spcAft>
              <a:buSzPts val="1800"/>
              <a:buNone/>
              <a:defRPr sz="1800"/>
            </a:lvl5pPr>
            <a:lvl6pPr lvl="5" algn="l">
              <a:lnSpc>
                <a:spcPct val="115000"/>
              </a:lnSpc>
              <a:spcBef>
                <a:spcPts val="2100"/>
              </a:spcBef>
              <a:spcAft>
                <a:spcPts val="0"/>
              </a:spcAft>
              <a:buSzPts val="1800"/>
              <a:buNone/>
              <a:defRPr sz="1800"/>
            </a:lvl6pPr>
            <a:lvl7pPr lvl="6" algn="l">
              <a:lnSpc>
                <a:spcPct val="115000"/>
              </a:lnSpc>
              <a:spcBef>
                <a:spcPts val="2100"/>
              </a:spcBef>
              <a:spcAft>
                <a:spcPts val="0"/>
              </a:spcAft>
              <a:buSzPts val="1800"/>
              <a:buNone/>
              <a:defRPr sz="1800"/>
            </a:lvl7pPr>
            <a:lvl8pPr lvl="7" algn="l">
              <a:lnSpc>
                <a:spcPct val="115000"/>
              </a:lnSpc>
              <a:spcBef>
                <a:spcPts val="2100"/>
              </a:spcBef>
              <a:spcAft>
                <a:spcPts val="0"/>
              </a:spcAft>
              <a:buSzPts val="1800"/>
              <a:buNone/>
              <a:defRPr sz="1800"/>
            </a:lvl8pPr>
            <a:lvl9pPr lvl="8" algn="l">
              <a:lnSpc>
                <a:spcPct val="115000"/>
              </a:lnSpc>
              <a:spcBef>
                <a:spcPts val="2100"/>
              </a:spcBef>
              <a:spcAft>
                <a:spcPts val="2100"/>
              </a:spcAft>
              <a:buSzPts val="1800"/>
              <a:buNone/>
              <a:defRPr sz="18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012 Percentages">
  <p:cSld name="CUSTOM_11">
    <p:spTree>
      <p:nvGrpSpPr>
        <p:cNvPr id="1" name="Shape 52"/>
        <p:cNvGrpSpPr/>
        <p:nvPr/>
      </p:nvGrpSpPr>
      <p:grpSpPr>
        <a:xfrm>
          <a:off x="0" y="0"/>
          <a:ext cx="0" cy="0"/>
          <a:chOff x="0" y="0"/>
          <a:chExt cx="0" cy="0"/>
        </a:xfrm>
      </p:grpSpPr>
      <p:sp>
        <p:nvSpPr>
          <p:cNvPr id="53" name="Google Shape;53;p12"/>
          <p:cNvSpPr txBox="1">
            <a:spLocks noGrp="1"/>
          </p:cNvSpPr>
          <p:nvPr>
            <p:ph type="title"/>
          </p:nvPr>
        </p:nvSpPr>
        <p:spPr>
          <a:xfrm>
            <a:off x="2703038" y="1918250"/>
            <a:ext cx="3510300" cy="1257300"/>
          </a:xfrm>
          <a:prstGeom prst="rect">
            <a:avLst/>
          </a:prstGeom>
          <a:noFill/>
          <a:ln>
            <a:noFill/>
          </a:ln>
        </p:spPr>
        <p:txBody>
          <a:bodyPr spcFirstLastPara="1" wrap="square" lIns="121900" tIns="121900" rIns="121900" bIns="121900" anchor="b" anchorCtr="0">
            <a:noAutofit/>
          </a:bodyPr>
          <a:lstStyle>
            <a:lvl1pPr lvl="0" algn="r">
              <a:lnSpc>
                <a:spcPct val="100000"/>
              </a:lnSpc>
              <a:spcBef>
                <a:spcPts val="0"/>
              </a:spcBef>
              <a:spcAft>
                <a:spcPts val="0"/>
              </a:spcAft>
              <a:buSzPts val="7000"/>
              <a:buNone/>
              <a:defRPr sz="7000"/>
            </a:lvl1pPr>
            <a:lvl2pPr lvl="1" algn="r">
              <a:lnSpc>
                <a:spcPct val="100000"/>
              </a:lnSpc>
              <a:spcBef>
                <a:spcPts val="0"/>
              </a:spcBef>
              <a:spcAft>
                <a:spcPts val="0"/>
              </a:spcAft>
              <a:buSzPts val="7000"/>
              <a:buNone/>
              <a:defRPr sz="7000"/>
            </a:lvl2pPr>
            <a:lvl3pPr lvl="2" algn="r">
              <a:lnSpc>
                <a:spcPct val="100000"/>
              </a:lnSpc>
              <a:spcBef>
                <a:spcPts val="0"/>
              </a:spcBef>
              <a:spcAft>
                <a:spcPts val="0"/>
              </a:spcAft>
              <a:buSzPts val="7000"/>
              <a:buNone/>
              <a:defRPr sz="7000"/>
            </a:lvl3pPr>
            <a:lvl4pPr lvl="3" algn="r">
              <a:lnSpc>
                <a:spcPct val="100000"/>
              </a:lnSpc>
              <a:spcBef>
                <a:spcPts val="0"/>
              </a:spcBef>
              <a:spcAft>
                <a:spcPts val="0"/>
              </a:spcAft>
              <a:buSzPts val="7000"/>
              <a:buNone/>
              <a:defRPr sz="7000"/>
            </a:lvl4pPr>
            <a:lvl5pPr lvl="4" algn="r">
              <a:lnSpc>
                <a:spcPct val="100000"/>
              </a:lnSpc>
              <a:spcBef>
                <a:spcPts val="0"/>
              </a:spcBef>
              <a:spcAft>
                <a:spcPts val="0"/>
              </a:spcAft>
              <a:buSzPts val="7000"/>
              <a:buNone/>
              <a:defRPr sz="7000"/>
            </a:lvl5pPr>
            <a:lvl6pPr lvl="5" algn="r">
              <a:lnSpc>
                <a:spcPct val="100000"/>
              </a:lnSpc>
              <a:spcBef>
                <a:spcPts val="0"/>
              </a:spcBef>
              <a:spcAft>
                <a:spcPts val="0"/>
              </a:spcAft>
              <a:buSzPts val="7000"/>
              <a:buNone/>
              <a:defRPr sz="7000"/>
            </a:lvl6pPr>
            <a:lvl7pPr lvl="6" algn="r">
              <a:lnSpc>
                <a:spcPct val="100000"/>
              </a:lnSpc>
              <a:spcBef>
                <a:spcPts val="0"/>
              </a:spcBef>
              <a:spcAft>
                <a:spcPts val="0"/>
              </a:spcAft>
              <a:buSzPts val="7000"/>
              <a:buNone/>
              <a:defRPr sz="7000"/>
            </a:lvl7pPr>
            <a:lvl8pPr lvl="7" algn="r">
              <a:lnSpc>
                <a:spcPct val="100000"/>
              </a:lnSpc>
              <a:spcBef>
                <a:spcPts val="0"/>
              </a:spcBef>
              <a:spcAft>
                <a:spcPts val="0"/>
              </a:spcAft>
              <a:buSzPts val="7000"/>
              <a:buNone/>
              <a:defRPr sz="7000"/>
            </a:lvl8pPr>
            <a:lvl9pPr lvl="8" algn="r">
              <a:lnSpc>
                <a:spcPct val="100000"/>
              </a:lnSpc>
              <a:spcBef>
                <a:spcPts val="0"/>
              </a:spcBef>
              <a:spcAft>
                <a:spcPts val="0"/>
              </a:spcAft>
              <a:buSzPts val="7000"/>
              <a:buNone/>
              <a:defRPr sz="7000"/>
            </a:lvl9pPr>
          </a:lstStyle>
          <a:p>
            <a:endParaRPr/>
          </a:p>
        </p:txBody>
      </p:sp>
      <p:sp>
        <p:nvSpPr>
          <p:cNvPr id="54" name="Google Shape;54;p12"/>
          <p:cNvSpPr txBox="1">
            <a:spLocks noGrp="1"/>
          </p:cNvSpPr>
          <p:nvPr>
            <p:ph type="title" idx="2"/>
          </p:nvPr>
        </p:nvSpPr>
        <p:spPr>
          <a:xfrm>
            <a:off x="774875" y="440975"/>
            <a:ext cx="11001300" cy="763500"/>
          </a:xfrm>
          <a:prstGeom prst="rect">
            <a:avLst/>
          </a:prstGeom>
          <a:noFill/>
          <a:ln>
            <a:noFill/>
          </a:ln>
        </p:spPr>
        <p:txBody>
          <a:bodyPr spcFirstLastPara="1" wrap="square" lIns="121900" tIns="121900" rIns="121900" bIns="121900" anchor="t" anchorCtr="0">
            <a:noAutofit/>
          </a:bodyPr>
          <a:lstStyle>
            <a:lvl1pPr marR="0" lvl="0" algn="l">
              <a:lnSpc>
                <a:spcPct val="100000"/>
              </a:lnSpc>
              <a:spcBef>
                <a:spcPts val="0"/>
              </a:spcBef>
              <a:spcAft>
                <a:spcPts val="0"/>
              </a:spcAft>
              <a:buClr>
                <a:schemeClr val="dk1"/>
              </a:buClr>
              <a:buSzPts val="6000"/>
              <a:buFont typeface="Aldrich"/>
              <a:buNone/>
              <a:defRPr sz="6000"/>
            </a:lvl1pPr>
            <a:lvl2pPr lvl="1" algn="ctr">
              <a:lnSpc>
                <a:spcPct val="100000"/>
              </a:lnSpc>
              <a:spcBef>
                <a:spcPts val="0"/>
              </a:spcBef>
              <a:spcAft>
                <a:spcPts val="0"/>
              </a:spcAft>
              <a:buClr>
                <a:schemeClr val="dk1"/>
              </a:buClr>
              <a:buSzPts val="6000"/>
              <a:buFont typeface="Griffy"/>
              <a:buNone/>
              <a:defRPr sz="6000">
                <a:solidFill>
                  <a:schemeClr val="dk1"/>
                </a:solidFill>
                <a:latin typeface="Griffy"/>
                <a:ea typeface="Griffy"/>
                <a:cs typeface="Griffy"/>
                <a:sym typeface="Griffy"/>
              </a:defRPr>
            </a:lvl2pPr>
            <a:lvl3pPr lvl="2" algn="ctr">
              <a:lnSpc>
                <a:spcPct val="100000"/>
              </a:lnSpc>
              <a:spcBef>
                <a:spcPts val="0"/>
              </a:spcBef>
              <a:spcAft>
                <a:spcPts val="0"/>
              </a:spcAft>
              <a:buClr>
                <a:schemeClr val="dk1"/>
              </a:buClr>
              <a:buSzPts val="6000"/>
              <a:buFont typeface="Griffy"/>
              <a:buNone/>
              <a:defRPr sz="6000">
                <a:solidFill>
                  <a:schemeClr val="dk1"/>
                </a:solidFill>
                <a:latin typeface="Griffy"/>
                <a:ea typeface="Griffy"/>
                <a:cs typeface="Griffy"/>
                <a:sym typeface="Griffy"/>
              </a:defRPr>
            </a:lvl3pPr>
            <a:lvl4pPr lvl="3" algn="ctr">
              <a:lnSpc>
                <a:spcPct val="100000"/>
              </a:lnSpc>
              <a:spcBef>
                <a:spcPts val="0"/>
              </a:spcBef>
              <a:spcAft>
                <a:spcPts val="0"/>
              </a:spcAft>
              <a:buClr>
                <a:schemeClr val="dk1"/>
              </a:buClr>
              <a:buSzPts val="6000"/>
              <a:buFont typeface="Griffy"/>
              <a:buNone/>
              <a:defRPr sz="6000">
                <a:solidFill>
                  <a:schemeClr val="dk1"/>
                </a:solidFill>
                <a:latin typeface="Griffy"/>
                <a:ea typeface="Griffy"/>
                <a:cs typeface="Griffy"/>
                <a:sym typeface="Griffy"/>
              </a:defRPr>
            </a:lvl4pPr>
            <a:lvl5pPr lvl="4" algn="ctr">
              <a:lnSpc>
                <a:spcPct val="100000"/>
              </a:lnSpc>
              <a:spcBef>
                <a:spcPts val="0"/>
              </a:spcBef>
              <a:spcAft>
                <a:spcPts val="0"/>
              </a:spcAft>
              <a:buClr>
                <a:schemeClr val="dk1"/>
              </a:buClr>
              <a:buSzPts val="6000"/>
              <a:buFont typeface="Griffy"/>
              <a:buNone/>
              <a:defRPr sz="6000">
                <a:solidFill>
                  <a:schemeClr val="dk1"/>
                </a:solidFill>
                <a:latin typeface="Griffy"/>
                <a:ea typeface="Griffy"/>
                <a:cs typeface="Griffy"/>
                <a:sym typeface="Griffy"/>
              </a:defRPr>
            </a:lvl5pPr>
            <a:lvl6pPr lvl="5" algn="ctr">
              <a:lnSpc>
                <a:spcPct val="100000"/>
              </a:lnSpc>
              <a:spcBef>
                <a:spcPts val="0"/>
              </a:spcBef>
              <a:spcAft>
                <a:spcPts val="0"/>
              </a:spcAft>
              <a:buClr>
                <a:schemeClr val="dk1"/>
              </a:buClr>
              <a:buSzPts val="6000"/>
              <a:buFont typeface="Griffy"/>
              <a:buNone/>
              <a:defRPr sz="6000">
                <a:solidFill>
                  <a:schemeClr val="dk1"/>
                </a:solidFill>
                <a:latin typeface="Griffy"/>
                <a:ea typeface="Griffy"/>
                <a:cs typeface="Griffy"/>
                <a:sym typeface="Griffy"/>
              </a:defRPr>
            </a:lvl6pPr>
            <a:lvl7pPr lvl="6" algn="ctr">
              <a:lnSpc>
                <a:spcPct val="100000"/>
              </a:lnSpc>
              <a:spcBef>
                <a:spcPts val="0"/>
              </a:spcBef>
              <a:spcAft>
                <a:spcPts val="0"/>
              </a:spcAft>
              <a:buClr>
                <a:schemeClr val="dk1"/>
              </a:buClr>
              <a:buSzPts val="6000"/>
              <a:buFont typeface="Griffy"/>
              <a:buNone/>
              <a:defRPr sz="6000">
                <a:solidFill>
                  <a:schemeClr val="dk1"/>
                </a:solidFill>
                <a:latin typeface="Griffy"/>
                <a:ea typeface="Griffy"/>
                <a:cs typeface="Griffy"/>
                <a:sym typeface="Griffy"/>
              </a:defRPr>
            </a:lvl7pPr>
            <a:lvl8pPr lvl="7" algn="ctr">
              <a:lnSpc>
                <a:spcPct val="100000"/>
              </a:lnSpc>
              <a:spcBef>
                <a:spcPts val="0"/>
              </a:spcBef>
              <a:spcAft>
                <a:spcPts val="0"/>
              </a:spcAft>
              <a:buClr>
                <a:schemeClr val="dk1"/>
              </a:buClr>
              <a:buSzPts val="6000"/>
              <a:buFont typeface="Griffy"/>
              <a:buNone/>
              <a:defRPr sz="6000">
                <a:solidFill>
                  <a:schemeClr val="dk1"/>
                </a:solidFill>
                <a:latin typeface="Griffy"/>
                <a:ea typeface="Griffy"/>
                <a:cs typeface="Griffy"/>
                <a:sym typeface="Griffy"/>
              </a:defRPr>
            </a:lvl8pPr>
            <a:lvl9pPr lvl="8" algn="ctr">
              <a:lnSpc>
                <a:spcPct val="100000"/>
              </a:lnSpc>
              <a:spcBef>
                <a:spcPts val="0"/>
              </a:spcBef>
              <a:spcAft>
                <a:spcPts val="0"/>
              </a:spcAft>
              <a:buClr>
                <a:schemeClr val="dk1"/>
              </a:buClr>
              <a:buSzPts val="6000"/>
              <a:buFont typeface="Griffy"/>
              <a:buNone/>
              <a:defRPr sz="6000">
                <a:solidFill>
                  <a:schemeClr val="dk1"/>
                </a:solidFill>
                <a:latin typeface="Griffy"/>
                <a:ea typeface="Griffy"/>
                <a:cs typeface="Griffy"/>
                <a:sym typeface="Griffy"/>
              </a:defRPr>
            </a:lvl9pPr>
          </a:lstStyle>
          <a:p>
            <a:endParaRPr/>
          </a:p>
        </p:txBody>
      </p:sp>
      <p:sp>
        <p:nvSpPr>
          <p:cNvPr id="55" name="Google Shape;55;p12"/>
          <p:cNvSpPr txBox="1">
            <a:spLocks noGrp="1"/>
          </p:cNvSpPr>
          <p:nvPr>
            <p:ph type="title" idx="3"/>
          </p:nvPr>
        </p:nvSpPr>
        <p:spPr>
          <a:xfrm>
            <a:off x="2703038" y="3582888"/>
            <a:ext cx="3510300" cy="1257300"/>
          </a:xfrm>
          <a:prstGeom prst="rect">
            <a:avLst/>
          </a:prstGeom>
          <a:noFill/>
          <a:ln>
            <a:noFill/>
          </a:ln>
        </p:spPr>
        <p:txBody>
          <a:bodyPr spcFirstLastPara="1" wrap="square" lIns="121900" tIns="121900" rIns="121900" bIns="121900" anchor="b" anchorCtr="0">
            <a:noAutofit/>
          </a:bodyPr>
          <a:lstStyle>
            <a:lvl1pPr lvl="0" algn="r">
              <a:lnSpc>
                <a:spcPct val="100000"/>
              </a:lnSpc>
              <a:spcBef>
                <a:spcPts val="0"/>
              </a:spcBef>
              <a:spcAft>
                <a:spcPts val="0"/>
              </a:spcAft>
              <a:buSzPts val="7000"/>
              <a:buNone/>
              <a:defRPr sz="7000"/>
            </a:lvl1pPr>
            <a:lvl2pPr lvl="1" algn="r">
              <a:lnSpc>
                <a:spcPct val="100000"/>
              </a:lnSpc>
              <a:spcBef>
                <a:spcPts val="0"/>
              </a:spcBef>
              <a:spcAft>
                <a:spcPts val="0"/>
              </a:spcAft>
              <a:buSzPts val="7000"/>
              <a:buNone/>
              <a:defRPr sz="7000"/>
            </a:lvl2pPr>
            <a:lvl3pPr lvl="2" algn="r">
              <a:lnSpc>
                <a:spcPct val="100000"/>
              </a:lnSpc>
              <a:spcBef>
                <a:spcPts val="0"/>
              </a:spcBef>
              <a:spcAft>
                <a:spcPts val="0"/>
              </a:spcAft>
              <a:buSzPts val="7000"/>
              <a:buNone/>
              <a:defRPr sz="7000"/>
            </a:lvl3pPr>
            <a:lvl4pPr lvl="3" algn="r">
              <a:lnSpc>
                <a:spcPct val="100000"/>
              </a:lnSpc>
              <a:spcBef>
                <a:spcPts val="0"/>
              </a:spcBef>
              <a:spcAft>
                <a:spcPts val="0"/>
              </a:spcAft>
              <a:buSzPts val="7000"/>
              <a:buNone/>
              <a:defRPr sz="7000"/>
            </a:lvl4pPr>
            <a:lvl5pPr lvl="4" algn="r">
              <a:lnSpc>
                <a:spcPct val="100000"/>
              </a:lnSpc>
              <a:spcBef>
                <a:spcPts val="0"/>
              </a:spcBef>
              <a:spcAft>
                <a:spcPts val="0"/>
              </a:spcAft>
              <a:buSzPts val="7000"/>
              <a:buNone/>
              <a:defRPr sz="7000"/>
            </a:lvl5pPr>
            <a:lvl6pPr lvl="5" algn="r">
              <a:lnSpc>
                <a:spcPct val="100000"/>
              </a:lnSpc>
              <a:spcBef>
                <a:spcPts val="0"/>
              </a:spcBef>
              <a:spcAft>
                <a:spcPts val="0"/>
              </a:spcAft>
              <a:buSzPts val="7000"/>
              <a:buNone/>
              <a:defRPr sz="7000"/>
            </a:lvl6pPr>
            <a:lvl7pPr lvl="6" algn="r">
              <a:lnSpc>
                <a:spcPct val="100000"/>
              </a:lnSpc>
              <a:spcBef>
                <a:spcPts val="0"/>
              </a:spcBef>
              <a:spcAft>
                <a:spcPts val="0"/>
              </a:spcAft>
              <a:buSzPts val="7000"/>
              <a:buNone/>
              <a:defRPr sz="7000"/>
            </a:lvl7pPr>
            <a:lvl8pPr lvl="7" algn="r">
              <a:lnSpc>
                <a:spcPct val="100000"/>
              </a:lnSpc>
              <a:spcBef>
                <a:spcPts val="0"/>
              </a:spcBef>
              <a:spcAft>
                <a:spcPts val="0"/>
              </a:spcAft>
              <a:buSzPts val="7000"/>
              <a:buNone/>
              <a:defRPr sz="7000"/>
            </a:lvl8pPr>
            <a:lvl9pPr lvl="8" algn="r">
              <a:lnSpc>
                <a:spcPct val="100000"/>
              </a:lnSpc>
              <a:spcBef>
                <a:spcPts val="0"/>
              </a:spcBef>
              <a:spcAft>
                <a:spcPts val="0"/>
              </a:spcAft>
              <a:buSzPts val="7000"/>
              <a:buNone/>
              <a:defRPr sz="7000"/>
            </a:lvl9pPr>
          </a:lstStyle>
          <a:p>
            <a:endParaRPr/>
          </a:p>
        </p:txBody>
      </p:sp>
      <p:sp>
        <p:nvSpPr>
          <p:cNvPr id="56" name="Google Shape;56;p12"/>
          <p:cNvSpPr txBox="1">
            <a:spLocks noGrp="1"/>
          </p:cNvSpPr>
          <p:nvPr>
            <p:ph type="title" idx="4"/>
          </p:nvPr>
        </p:nvSpPr>
        <p:spPr>
          <a:xfrm>
            <a:off x="2703038" y="5247525"/>
            <a:ext cx="3510300" cy="1257300"/>
          </a:xfrm>
          <a:prstGeom prst="rect">
            <a:avLst/>
          </a:prstGeom>
          <a:noFill/>
          <a:ln>
            <a:noFill/>
          </a:ln>
        </p:spPr>
        <p:txBody>
          <a:bodyPr spcFirstLastPara="1" wrap="square" lIns="121900" tIns="121900" rIns="121900" bIns="121900" anchor="b" anchorCtr="0">
            <a:noAutofit/>
          </a:bodyPr>
          <a:lstStyle>
            <a:lvl1pPr lvl="0" algn="r">
              <a:lnSpc>
                <a:spcPct val="100000"/>
              </a:lnSpc>
              <a:spcBef>
                <a:spcPts val="0"/>
              </a:spcBef>
              <a:spcAft>
                <a:spcPts val="0"/>
              </a:spcAft>
              <a:buSzPts val="7000"/>
              <a:buNone/>
              <a:defRPr sz="7000"/>
            </a:lvl1pPr>
            <a:lvl2pPr lvl="1" algn="r">
              <a:lnSpc>
                <a:spcPct val="100000"/>
              </a:lnSpc>
              <a:spcBef>
                <a:spcPts val="0"/>
              </a:spcBef>
              <a:spcAft>
                <a:spcPts val="0"/>
              </a:spcAft>
              <a:buSzPts val="7000"/>
              <a:buNone/>
              <a:defRPr sz="7000"/>
            </a:lvl2pPr>
            <a:lvl3pPr lvl="2" algn="r">
              <a:lnSpc>
                <a:spcPct val="100000"/>
              </a:lnSpc>
              <a:spcBef>
                <a:spcPts val="0"/>
              </a:spcBef>
              <a:spcAft>
                <a:spcPts val="0"/>
              </a:spcAft>
              <a:buSzPts val="7000"/>
              <a:buNone/>
              <a:defRPr sz="7000"/>
            </a:lvl3pPr>
            <a:lvl4pPr lvl="3" algn="r">
              <a:lnSpc>
                <a:spcPct val="100000"/>
              </a:lnSpc>
              <a:spcBef>
                <a:spcPts val="0"/>
              </a:spcBef>
              <a:spcAft>
                <a:spcPts val="0"/>
              </a:spcAft>
              <a:buSzPts val="7000"/>
              <a:buNone/>
              <a:defRPr sz="7000"/>
            </a:lvl4pPr>
            <a:lvl5pPr lvl="4" algn="r">
              <a:lnSpc>
                <a:spcPct val="100000"/>
              </a:lnSpc>
              <a:spcBef>
                <a:spcPts val="0"/>
              </a:spcBef>
              <a:spcAft>
                <a:spcPts val="0"/>
              </a:spcAft>
              <a:buSzPts val="7000"/>
              <a:buNone/>
              <a:defRPr sz="7000"/>
            </a:lvl5pPr>
            <a:lvl6pPr lvl="5" algn="r">
              <a:lnSpc>
                <a:spcPct val="100000"/>
              </a:lnSpc>
              <a:spcBef>
                <a:spcPts val="0"/>
              </a:spcBef>
              <a:spcAft>
                <a:spcPts val="0"/>
              </a:spcAft>
              <a:buSzPts val="7000"/>
              <a:buNone/>
              <a:defRPr sz="7000"/>
            </a:lvl6pPr>
            <a:lvl7pPr lvl="6" algn="r">
              <a:lnSpc>
                <a:spcPct val="100000"/>
              </a:lnSpc>
              <a:spcBef>
                <a:spcPts val="0"/>
              </a:spcBef>
              <a:spcAft>
                <a:spcPts val="0"/>
              </a:spcAft>
              <a:buSzPts val="7000"/>
              <a:buNone/>
              <a:defRPr sz="7000"/>
            </a:lvl7pPr>
            <a:lvl8pPr lvl="7" algn="r">
              <a:lnSpc>
                <a:spcPct val="100000"/>
              </a:lnSpc>
              <a:spcBef>
                <a:spcPts val="0"/>
              </a:spcBef>
              <a:spcAft>
                <a:spcPts val="0"/>
              </a:spcAft>
              <a:buSzPts val="7000"/>
              <a:buNone/>
              <a:defRPr sz="7000"/>
            </a:lvl8pPr>
            <a:lvl9pPr lvl="8" algn="r">
              <a:lnSpc>
                <a:spcPct val="100000"/>
              </a:lnSpc>
              <a:spcBef>
                <a:spcPts val="0"/>
              </a:spcBef>
              <a:spcAft>
                <a:spcPts val="0"/>
              </a:spcAft>
              <a:buSzPts val="7000"/>
              <a:buNone/>
              <a:defRPr sz="7000"/>
            </a:lvl9pPr>
          </a:lstStyle>
          <a:p>
            <a:endParaRPr/>
          </a:p>
        </p:txBody>
      </p:sp>
      <p:sp>
        <p:nvSpPr>
          <p:cNvPr id="57" name="Google Shape;57;p12"/>
          <p:cNvSpPr txBox="1">
            <a:spLocks noGrp="1"/>
          </p:cNvSpPr>
          <p:nvPr>
            <p:ph type="body" idx="1"/>
          </p:nvPr>
        </p:nvSpPr>
        <p:spPr>
          <a:xfrm>
            <a:off x="6269900" y="5399925"/>
            <a:ext cx="5448600" cy="925200"/>
          </a:xfrm>
          <a:prstGeom prst="rect">
            <a:avLst/>
          </a:prstGeom>
          <a:noFill/>
          <a:ln>
            <a:noFill/>
          </a:ln>
        </p:spPr>
        <p:txBody>
          <a:bodyPr spcFirstLastPara="1" wrap="square" lIns="121900" tIns="121900" rIns="121900" bIns="121900" anchor="b" anchorCtr="0">
            <a:noAutofit/>
          </a:bodyPr>
          <a:lstStyle>
            <a:lvl1pPr marL="457200" lvl="0" indent="-355600" algn="l">
              <a:lnSpc>
                <a:spcPct val="100000"/>
              </a:lnSpc>
              <a:spcBef>
                <a:spcPts val="0"/>
              </a:spcBef>
              <a:spcAft>
                <a:spcPts val="0"/>
              </a:spcAft>
              <a:buSzPts val="2000"/>
              <a:buChar char="●"/>
              <a:defRPr/>
            </a:lvl1pPr>
            <a:lvl2pPr marL="914400" lvl="1" indent="-355600" algn="l">
              <a:lnSpc>
                <a:spcPct val="100000"/>
              </a:lnSpc>
              <a:spcBef>
                <a:spcPts val="0"/>
              </a:spcBef>
              <a:spcAft>
                <a:spcPts val="0"/>
              </a:spcAft>
              <a:buSzPts val="2000"/>
              <a:buChar char="○"/>
              <a:defRPr/>
            </a:lvl2pPr>
            <a:lvl3pPr marL="1371600" lvl="2" indent="-355600" algn="l">
              <a:lnSpc>
                <a:spcPct val="100000"/>
              </a:lnSpc>
              <a:spcBef>
                <a:spcPts val="0"/>
              </a:spcBef>
              <a:spcAft>
                <a:spcPts val="0"/>
              </a:spcAft>
              <a:buSzPts val="2000"/>
              <a:buChar char="■"/>
              <a:defRPr/>
            </a:lvl3pPr>
            <a:lvl4pPr marL="1828800" lvl="3" indent="-355600" algn="l">
              <a:lnSpc>
                <a:spcPct val="100000"/>
              </a:lnSpc>
              <a:spcBef>
                <a:spcPts val="0"/>
              </a:spcBef>
              <a:spcAft>
                <a:spcPts val="0"/>
              </a:spcAft>
              <a:buSzPts val="2000"/>
              <a:buChar char="●"/>
              <a:defRPr/>
            </a:lvl4pPr>
            <a:lvl5pPr marL="2286000" lvl="4" indent="-355600" algn="l">
              <a:lnSpc>
                <a:spcPct val="100000"/>
              </a:lnSpc>
              <a:spcBef>
                <a:spcPts val="0"/>
              </a:spcBef>
              <a:spcAft>
                <a:spcPts val="0"/>
              </a:spcAft>
              <a:buSzPts val="2000"/>
              <a:buChar char="○"/>
              <a:defRPr/>
            </a:lvl5pPr>
            <a:lvl6pPr marL="2743200" lvl="5" indent="-355600" algn="l">
              <a:lnSpc>
                <a:spcPct val="100000"/>
              </a:lnSpc>
              <a:spcBef>
                <a:spcPts val="0"/>
              </a:spcBef>
              <a:spcAft>
                <a:spcPts val="0"/>
              </a:spcAft>
              <a:buSzPts val="2000"/>
              <a:buChar char="■"/>
              <a:defRPr/>
            </a:lvl6pPr>
            <a:lvl7pPr marL="3200400" lvl="6" indent="-355600" algn="l">
              <a:lnSpc>
                <a:spcPct val="100000"/>
              </a:lnSpc>
              <a:spcBef>
                <a:spcPts val="0"/>
              </a:spcBef>
              <a:spcAft>
                <a:spcPts val="0"/>
              </a:spcAft>
              <a:buSzPts val="2000"/>
              <a:buChar char="●"/>
              <a:defRPr/>
            </a:lvl7pPr>
            <a:lvl8pPr marL="3657600" lvl="7" indent="-355600" algn="l">
              <a:lnSpc>
                <a:spcPct val="100000"/>
              </a:lnSpc>
              <a:spcBef>
                <a:spcPts val="0"/>
              </a:spcBef>
              <a:spcAft>
                <a:spcPts val="0"/>
              </a:spcAft>
              <a:buSzPts val="2000"/>
              <a:buChar char="○"/>
              <a:defRPr/>
            </a:lvl8pPr>
            <a:lvl9pPr marL="4114800" lvl="8" indent="-355600" algn="l">
              <a:lnSpc>
                <a:spcPct val="100000"/>
              </a:lnSpc>
              <a:spcBef>
                <a:spcPts val="0"/>
              </a:spcBef>
              <a:spcAft>
                <a:spcPts val="0"/>
              </a:spcAft>
              <a:buSzPts val="2000"/>
              <a:buChar char="■"/>
              <a:defRPr/>
            </a:lvl9pPr>
          </a:lstStyle>
          <a:p>
            <a:endParaRPr/>
          </a:p>
        </p:txBody>
      </p:sp>
      <p:sp>
        <p:nvSpPr>
          <p:cNvPr id="58" name="Google Shape;58;p12"/>
          <p:cNvSpPr txBox="1">
            <a:spLocks noGrp="1"/>
          </p:cNvSpPr>
          <p:nvPr>
            <p:ph type="body" idx="5"/>
          </p:nvPr>
        </p:nvSpPr>
        <p:spPr>
          <a:xfrm>
            <a:off x="6269900" y="3657625"/>
            <a:ext cx="5448600" cy="925200"/>
          </a:xfrm>
          <a:prstGeom prst="rect">
            <a:avLst/>
          </a:prstGeom>
          <a:noFill/>
          <a:ln>
            <a:noFill/>
          </a:ln>
        </p:spPr>
        <p:txBody>
          <a:bodyPr spcFirstLastPara="1" wrap="square" lIns="121900" tIns="121900" rIns="121900" bIns="121900" anchor="b" anchorCtr="0">
            <a:noAutofit/>
          </a:bodyPr>
          <a:lstStyle>
            <a:lvl1pPr marL="457200" lvl="0" indent="-355600" algn="l">
              <a:lnSpc>
                <a:spcPct val="100000"/>
              </a:lnSpc>
              <a:spcBef>
                <a:spcPts val="0"/>
              </a:spcBef>
              <a:spcAft>
                <a:spcPts val="0"/>
              </a:spcAft>
              <a:buSzPts val="2000"/>
              <a:buChar char="●"/>
              <a:defRPr/>
            </a:lvl1pPr>
            <a:lvl2pPr marL="914400" lvl="1" indent="-355600" algn="l">
              <a:lnSpc>
                <a:spcPct val="100000"/>
              </a:lnSpc>
              <a:spcBef>
                <a:spcPts val="0"/>
              </a:spcBef>
              <a:spcAft>
                <a:spcPts val="0"/>
              </a:spcAft>
              <a:buSzPts val="2000"/>
              <a:buChar char="○"/>
              <a:defRPr/>
            </a:lvl2pPr>
            <a:lvl3pPr marL="1371600" lvl="2" indent="-355600" algn="l">
              <a:lnSpc>
                <a:spcPct val="100000"/>
              </a:lnSpc>
              <a:spcBef>
                <a:spcPts val="0"/>
              </a:spcBef>
              <a:spcAft>
                <a:spcPts val="0"/>
              </a:spcAft>
              <a:buSzPts val="2000"/>
              <a:buChar char="■"/>
              <a:defRPr/>
            </a:lvl3pPr>
            <a:lvl4pPr marL="1828800" lvl="3" indent="-355600" algn="l">
              <a:lnSpc>
                <a:spcPct val="100000"/>
              </a:lnSpc>
              <a:spcBef>
                <a:spcPts val="0"/>
              </a:spcBef>
              <a:spcAft>
                <a:spcPts val="0"/>
              </a:spcAft>
              <a:buSzPts val="2000"/>
              <a:buChar char="●"/>
              <a:defRPr/>
            </a:lvl4pPr>
            <a:lvl5pPr marL="2286000" lvl="4" indent="-355600" algn="l">
              <a:lnSpc>
                <a:spcPct val="100000"/>
              </a:lnSpc>
              <a:spcBef>
                <a:spcPts val="0"/>
              </a:spcBef>
              <a:spcAft>
                <a:spcPts val="0"/>
              </a:spcAft>
              <a:buSzPts val="2000"/>
              <a:buChar char="○"/>
              <a:defRPr/>
            </a:lvl5pPr>
            <a:lvl6pPr marL="2743200" lvl="5" indent="-355600" algn="l">
              <a:lnSpc>
                <a:spcPct val="100000"/>
              </a:lnSpc>
              <a:spcBef>
                <a:spcPts val="0"/>
              </a:spcBef>
              <a:spcAft>
                <a:spcPts val="0"/>
              </a:spcAft>
              <a:buSzPts val="2000"/>
              <a:buChar char="■"/>
              <a:defRPr/>
            </a:lvl6pPr>
            <a:lvl7pPr marL="3200400" lvl="6" indent="-355600" algn="l">
              <a:lnSpc>
                <a:spcPct val="100000"/>
              </a:lnSpc>
              <a:spcBef>
                <a:spcPts val="0"/>
              </a:spcBef>
              <a:spcAft>
                <a:spcPts val="0"/>
              </a:spcAft>
              <a:buSzPts val="2000"/>
              <a:buChar char="●"/>
              <a:defRPr/>
            </a:lvl7pPr>
            <a:lvl8pPr marL="3657600" lvl="7" indent="-355600" algn="l">
              <a:lnSpc>
                <a:spcPct val="100000"/>
              </a:lnSpc>
              <a:spcBef>
                <a:spcPts val="0"/>
              </a:spcBef>
              <a:spcAft>
                <a:spcPts val="0"/>
              </a:spcAft>
              <a:buSzPts val="2000"/>
              <a:buChar char="○"/>
              <a:defRPr/>
            </a:lvl8pPr>
            <a:lvl9pPr marL="4114800" lvl="8" indent="-355600" algn="l">
              <a:lnSpc>
                <a:spcPct val="100000"/>
              </a:lnSpc>
              <a:spcBef>
                <a:spcPts val="0"/>
              </a:spcBef>
              <a:spcAft>
                <a:spcPts val="0"/>
              </a:spcAft>
              <a:buSzPts val="2000"/>
              <a:buChar char="■"/>
              <a:defRPr/>
            </a:lvl9pPr>
          </a:lstStyle>
          <a:p>
            <a:endParaRPr/>
          </a:p>
        </p:txBody>
      </p:sp>
      <p:sp>
        <p:nvSpPr>
          <p:cNvPr id="59" name="Google Shape;59;p12"/>
          <p:cNvSpPr txBox="1">
            <a:spLocks noGrp="1"/>
          </p:cNvSpPr>
          <p:nvPr>
            <p:ph type="body" idx="6"/>
          </p:nvPr>
        </p:nvSpPr>
        <p:spPr>
          <a:xfrm>
            <a:off x="6269900" y="1915325"/>
            <a:ext cx="5448600" cy="925200"/>
          </a:xfrm>
          <a:prstGeom prst="rect">
            <a:avLst/>
          </a:prstGeom>
          <a:noFill/>
          <a:ln>
            <a:noFill/>
          </a:ln>
        </p:spPr>
        <p:txBody>
          <a:bodyPr spcFirstLastPara="1" wrap="square" lIns="121900" tIns="121900" rIns="121900" bIns="121900" anchor="b" anchorCtr="0">
            <a:noAutofit/>
          </a:bodyPr>
          <a:lstStyle>
            <a:lvl1pPr marL="457200" lvl="0" indent="-355600" algn="l">
              <a:lnSpc>
                <a:spcPct val="100000"/>
              </a:lnSpc>
              <a:spcBef>
                <a:spcPts val="0"/>
              </a:spcBef>
              <a:spcAft>
                <a:spcPts val="0"/>
              </a:spcAft>
              <a:buSzPts val="2000"/>
              <a:buChar char="●"/>
              <a:defRPr/>
            </a:lvl1pPr>
            <a:lvl2pPr marL="914400" lvl="1" indent="-355600" algn="l">
              <a:lnSpc>
                <a:spcPct val="100000"/>
              </a:lnSpc>
              <a:spcBef>
                <a:spcPts val="0"/>
              </a:spcBef>
              <a:spcAft>
                <a:spcPts val="0"/>
              </a:spcAft>
              <a:buSzPts val="2000"/>
              <a:buChar char="○"/>
              <a:defRPr/>
            </a:lvl2pPr>
            <a:lvl3pPr marL="1371600" lvl="2" indent="-355600" algn="l">
              <a:lnSpc>
                <a:spcPct val="100000"/>
              </a:lnSpc>
              <a:spcBef>
                <a:spcPts val="0"/>
              </a:spcBef>
              <a:spcAft>
                <a:spcPts val="0"/>
              </a:spcAft>
              <a:buSzPts val="2000"/>
              <a:buChar char="■"/>
              <a:defRPr/>
            </a:lvl3pPr>
            <a:lvl4pPr marL="1828800" lvl="3" indent="-355600" algn="l">
              <a:lnSpc>
                <a:spcPct val="100000"/>
              </a:lnSpc>
              <a:spcBef>
                <a:spcPts val="0"/>
              </a:spcBef>
              <a:spcAft>
                <a:spcPts val="0"/>
              </a:spcAft>
              <a:buSzPts val="2000"/>
              <a:buChar char="●"/>
              <a:defRPr/>
            </a:lvl4pPr>
            <a:lvl5pPr marL="2286000" lvl="4" indent="-355600" algn="l">
              <a:lnSpc>
                <a:spcPct val="100000"/>
              </a:lnSpc>
              <a:spcBef>
                <a:spcPts val="0"/>
              </a:spcBef>
              <a:spcAft>
                <a:spcPts val="0"/>
              </a:spcAft>
              <a:buSzPts val="2000"/>
              <a:buChar char="○"/>
              <a:defRPr/>
            </a:lvl5pPr>
            <a:lvl6pPr marL="2743200" lvl="5" indent="-355600" algn="l">
              <a:lnSpc>
                <a:spcPct val="100000"/>
              </a:lnSpc>
              <a:spcBef>
                <a:spcPts val="0"/>
              </a:spcBef>
              <a:spcAft>
                <a:spcPts val="0"/>
              </a:spcAft>
              <a:buSzPts val="2000"/>
              <a:buChar char="■"/>
              <a:defRPr/>
            </a:lvl6pPr>
            <a:lvl7pPr marL="3200400" lvl="6" indent="-355600" algn="l">
              <a:lnSpc>
                <a:spcPct val="100000"/>
              </a:lnSpc>
              <a:spcBef>
                <a:spcPts val="0"/>
              </a:spcBef>
              <a:spcAft>
                <a:spcPts val="0"/>
              </a:spcAft>
              <a:buSzPts val="2000"/>
              <a:buChar char="●"/>
              <a:defRPr/>
            </a:lvl7pPr>
            <a:lvl8pPr marL="3657600" lvl="7" indent="-355600" algn="l">
              <a:lnSpc>
                <a:spcPct val="100000"/>
              </a:lnSpc>
              <a:spcBef>
                <a:spcPts val="0"/>
              </a:spcBef>
              <a:spcAft>
                <a:spcPts val="0"/>
              </a:spcAft>
              <a:buSzPts val="2000"/>
              <a:buChar char="○"/>
              <a:defRPr/>
            </a:lvl8pPr>
            <a:lvl9pPr marL="4114800" lvl="8" indent="-355600" algn="l">
              <a:lnSpc>
                <a:spcPct val="100000"/>
              </a:lnSpc>
              <a:spcBef>
                <a:spcPts val="0"/>
              </a:spcBef>
              <a:spcAft>
                <a:spcPts val="0"/>
              </a:spcAft>
              <a:buSzPts val="2000"/>
              <a:buChar char="■"/>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013 Six columns">
  <p:cSld name="CUSTOM_12">
    <p:spTree>
      <p:nvGrpSpPr>
        <p:cNvPr id="1" name="Shape 60"/>
        <p:cNvGrpSpPr/>
        <p:nvPr/>
      </p:nvGrpSpPr>
      <p:grpSpPr>
        <a:xfrm>
          <a:off x="0" y="0"/>
          <a:ext cx="0" cy="0"/>
          <a:chOff x="0" y="0"/>
          <a:chExt cx="0" cy="0"/>
        </a:xfrm>
      </p:grpSpPr>
      <p:sp>
        <p:nvSpPr>
          <p:cNvPr id="61" name="Google Shape;61;p13"/>
          <p:cNvSpPr txBox="1">
            <a:spLocks noGrp="1"/>
          </p:cNvSpPr>
          <p:nvPr>
            <p:ph type="subTitle" idx="1"/>
          </p:nvPr>
        </p:nvSpPr>
        <p:spPr>
          <a:xfrm>
            <a:off x="2910425" y="1858800"/>
            <a:ext cx="2545200" cy="606900"/>
          </a:xfrm>
          <a:prstGeom prst="rect">
            <a:avLst/>
          </a:prstGeom>
          <a:noFill/>
          <a:ln>
            <a:noFill/>
          </a:ln>
        </p:spPr>
        <p:txBody>
          <a:bodyPr spcFirstLastPara="1" wrap="square" lIns="121900" tIns="121900" rIns="121900" bIns="121900" anchor="t" anchorCtr="0">
            <a:noAutofit/>
          </a:bodyPr>
          <a:lstStyle>
            <a:lvl1pPr lvl="0" algn="l">
              <a:lnSpc>
                <a:spcPct val="115000"/>
              </a:lnSpc>
              <a:spcBef>
                <a:spcPts val="0"/>
              </a:spcBef>
              <a:spcAft>
                <a:spcPts val="0"/>
              </a:spcAft>
              <a:buSzPts val="1800"/>
              <a:buNone/>
              <a:defRPr sz="1800" b="1"/>
            </a:lvl1pPr>
            <a:lvl2pPr lvl="1" algn="l">
              <a:lnSpc>
                <a:spcPct val="115000"/>
              </a:lnSpc>
              <a:spcBef>
                <a:spcPts val="2100"/>
              </a:spcBef>
              <a:spcAft>
                <a:spcPts val="0"/>
              </a:spcAft>
              <a:buSzPts val="1800"/>
              <a:buNone/>
              <a:defRPr sz="1800" b="1"/>
            </a:lvl2pPr>
            <a:lvl3pPr lvl="2" algn="l">
              <a:lnSpc>
                <a:spcPct val="115000"/>
              </a:lnSpc>
              <a:spcBef>
                <a:spcPts val="2100"/>
              </a:spcBef>
              <a:spcAft>
                <a:spcPts val="0"/>
              </a:spcAft>
              <a:buSzPts val="1800"/>
              <a:buNone/>
              <a:defRPr sz="1800" b="1"/>
            </a:lvl3pPr>
            <a:lvl4pPr lvl="3" algn="l">
              <a:lnSpc>
                <a:spcPct val="115000"/>
              </a:lnSpc>
              <a:spcBef>
                <a:spcPts val="2100"/>
              </a:spcBef>
              <a:spcAft>
                <a:spcPts val="0"/>
              </a:spcAft>
              <a:buSzPts val="1800"/>
              <a:buNone/>
              <a:defRPr sz="1800" b="1"/>
            </a:lvl4pPr>
            <a:lvl5pPr lvl="4" algn="l">
              <a:lnSpc>
                <a:spcPct val="115000"/>
              </a:lnSpc>
              <a:spcBef>
                <a:spcPts val="2100"/>
              </a:spcBef>
              <a:spcAft>
                <a:spcPts val="0"/>
              </a:spcAft>
              <a:buSzPts val="1800"/>
              <a:buNone/>
              <a:defRPr sz="1800" b="1"/>
            </a:lvl5pPr>
            <a:lvl6pPr lvl="5" algn="l">
              <a:lnSpc>
                <a:spcPct val="115000"/>
              </a:lnSpc>
              <a:spcBef>
                <a:spcPts val="2100"/>
              </a:spcBef>
              <a:spcAft>
                <a:spcPts val="0"/>
              </a:spcAft>
              <a:buSzPts val="1800"/>
              <a:buNone/>
              <a:defRPr sz="1800" b="1"/>
            </a:lvl6pPr>
            <a:lvl7pPr lvl="6" algn="l">
              <a:lnSpc>
                <a:spcPct val="115000"/>
              </a:lnSpc>
              <a:spcBef>
                <a:spcPts val="2100"/>
              </a:spcBef>
              <a:spcAft>
                <a:spcPts val="0"/>
              </a:spcAft>
              <a:buSzPts val="1800"/>
              <a:buNone/>
              <a:defRPr sz="1800" b="1"/>
            </a:lvl7pPr>
            <a:lvl8pPr lvl="7" algn="l">
              <a:lnSpc>
                <a:spcPct val="115000"/>
              </a:lnSpc>
              <a:spcBef>
                <a:spcPts val="2100"/>
              </a:spcBef>
              <a:spcAft>
                <a:spcPts val="0"/>
              </a:spcAft>
              <a:buSzPts val="1800"/>
              <a:buNone/>
              <a:defRPr sz="1800" b="1"/>
            </a:lvl8pPr>
            <a:lvl9pPr lvl="8" algn="l">
              <a:lnSpc>
                <a:spcPct val="115000"/>
              </a:lnSpc>
              <a:spcBef>
                <a:spcPts val="2100"/>
              </a:spcBef>
              <a:spcAft>
                <a:spcPts val="2100"/>
              </a:spcAft>
              <a:buSzPts val="1800"/>
              <a:buNone/>
              <a:defRPr sz="1800" b="1"/>
            </a:lvl9pPr>
          </a:lstStyle>
          <a:p>
            <a:endParaRPr/>
          </a:p>
        </p:txBody>
      </p:sp>
      <p:sp>
        <p:nvSpPr>
          <p:cNvPr id="62" name="Google Shape;62;p13"/>
          <p:cNvSpPr txBox="1">
            <a:spLocks noGrp="1"/>
          </p:cNvSpPr>
          <p:nvPr>
            <p:ph type="subTitle" idx="2"/>
          </p:nvPr>
        </p:nvSpPr>
        <p:spPr>
          <a:xfrm>
            <a:off x="2910425" y="3410725"/>
            <a:ext cx="2545200" cy="606900"/>
          </a:xfrm>
          <a:prstGeom prst="rect">
            <a:avLst/>
          </a:prstGeom>
          <a:noFill/>
          <a:ln>
            <a:noFill/>
          </a:ln>
        </p:spPr>
        <p:txBody>
          <a:bodyPr spcFirstLastPara="1" wrap="square" lIns="121900" tIns="121900" rIns="121900" bIns="121900" anchor="t" anchorCtr="0">
            <a:noAutofit/>
          </a:bodyPr>
          <a:lstStyle>
            <a:lvl1pPr lvl="0" algn="l">
              <a:lnSpc>
                <a:spcPct val="115000"/>
              </a:lnSpc>
              <a:spcBef>
                <a:spcPts val="0"/>
              </a:spcBef>
              <a:spcAft>
                <a:spcPts val="0"/>
              </a:spcAft>
              <a:buSzPts val="1800"/>
              <a:buNone/>
              <a:defRPr sz="1800" b="1"/>
            </a:lvl1pPr>
            <a:lvl2pPr lvl="1" algn="l">
              <a:lnSpc>
                <a:spcPct val="115000"/>
              </a:lnSpc>
              <a:spcBef>
                <a:spcPts val="2100"/>
              </a:spcBef>
              <a:spcAft>
                <a:spcPts val="0"/>
              </a:spcAft>
              <a:buSzPts val="1800"/>
              <a:buNone/>
              <a:defRPr sz="1800" b="1"/>
            </a:lvl2pPr>
            <a:lvl3pPr lvl="2" algn="l">
              <a:lnSpc>
                <a:spcPct val="115000"/>
              </a:lnSpc>
              <a:spcBef>
                <a:spcPts val="2100"/>
              </a:spcBef>
              <a:spcAft>
                <a:spcPts val="0"/>
              </a:spcAft>
              <a:buSzPts val="1800"/>
              <a:buNone/>
              <a:defRPr sz="1800" b="1"/>
            </a:lvl3pPr>
            <a:lvl4pPr lvl="3" algn="l">
              <a:lnSpc>
                <a:spcPct val="115000"/>
              </a:lnSpc>
              <a:spcBef>
                <a:spcPts val="2100"/>
              </a:spcBef>
              <a:spcAft>
                <a:spcPts val="0"/>
              </a:spcAft>
              <a:buSzPts val="1800"/>
              <a:buNone/>
              <a:defRPr sz="1800" b="1"/>
            </a:lvl4pPr>
            <a:lvl5pPr lvl="4" algn="l">
              <a:lnSpc>
                <a:spcPct val="115000"/>
              </a:lnSpc>
              <a:spcBef>
                <a:spcPts val="2100"/>
              </a:spcBef>
              <a:spcAft>
                <a:spcPts val="0"/>
              </a:spcAft>
              <a:buSzPts val="1800"/>
              <a:buNone/>
              <a:defRPr sz="1800" b="1"/>
            </a:lvl5pPr>
            <a:lvl6pPr lvl="5" algn="l">
              <a:lnSpc>
                <a:spcPct val="115000"/>
              </a:lnSpc>
              <a:spcBef>
                <a:spcPts val="2100"/>
              </a:spcBef>
              <a:spcAft>
                <a:spcPts val="0"/>
              </a:spcAft>
              <a:buSzPts val="1800"/>
              <a:buNone/>
              <a:defRPr sz="1800" b="1"/>
            </a:lvl6pPr>
            <a:lvl7pPr lvl="6" algn="l">
              <a:lnSpc>
                <a:spcPct val="115000"/>
              </a:lnSpc>
              <a:spcBef>
                <a:spcPts val="2100"/>
              </a:spcBef>
              <a:spcAft>
                <a:spcPts val="0"/>
              </a:spcAft>
              <a:buSzPts val="1800"/>
              <a:buNone/>
              <a:defRPr sz="1800" b="1"/>
            </a:lvl7pPr>
            <a:lvl8pPr lvl="7" algn="l">
              <a:lnSpc>
                <a:spcPct val="115000"/>
              </a:lnSpc>
              <a:spcBef>
                <a:spcPts val="2100"/>
              </a:spcBef>
              <a:spcAft>
                <a:spcPts val="0"/>
              </a:spcAft>
              <a:buSzPts val="1800"/>
              <a:buNone/>
              <a:defRPr sz="1800" b="1"/>
            </a:lvl8pPr>
            <a:lvl9pPr lvl="8" algn="l">
              <a:lnSpc>
                <a:spcPct val="115000"/>
              </a:lnSpc>
              <a:spcBef>
                <a:spcPts val="2100"/>
              </a:spcBef>
              <a:spcAft>
                <a:spcPts val="2100"/>
              </a:spcAft>
              <a:buSzPts val="1800"/>
              <a:buNone/>
              <a:defRPr sz="1800" b="1"/>
            </a:lvl9pPr>
          </a:lstStyle>
          <a:p>
            <a:endParaRPr/>
          </a:p>
        </p:txBody>
      </p:sp>
      <p:sp>
        <p:nvSpPr>
          <p:cNvPr id="63" name="Google Shape;63;p13"/>
          <p:cNvSpPr txBox="1">
            <a:spLocks noGrp="1"/>
          </p:cNvSpPr>
          <p:nvPr>
            <p:ph type="subTitle" idx="3"/>
          </p:nvPr>
        </p:nvSpPr>
        <p:spPr>
          <a:xfrm>
            <a:off x="5807197" y="3363243"/>
            <a:ext cx="2545200" cy="606900"/>
          </a:xfrm>
          <a:prstGeom prst="rect">
            <a:avLst/>
          </a:prstGeom>
          <a:noFill/>
          <a:ln>
            <a:noFill/>
          </a:ln>
        </p:spPr>
        <p:txBody>
          <a:bodyPr spcFirstLastPara="1" wrap="square" lIns="121900" tIns="121900" rIns="121900" bIns="121900" anchor="t" anchorCtr="0">
            <a:noAutofit/>
          </a:bodyPr>
          <a:lstStyle>
            <a:lvl1pPr lvl="0" algn="l">
              <a:lnSpc>
                <a:spcPct val="115000"/>
              </a:lnSpc>
              <a:spcBef>
                <a:spcPts val="0"/>
              </a:spcBef>
              <a:spcAft>
                <a:spcPts val="0"/>
              </a:spcAft>
              <a:buSzPts val="1800"/>
              <a:buNone/>
              <a:defRPr sz="1800" b="1"/>
            </a:lvl1pPr>
            <a:lvl2pPr lvl="1" algn="l">
              <a:lnSpc>
                <a:spcPct val="115000"/>
              </a:lnSpc>
              <a:spcBef>
                <a:spcPts val="2100"/>
              </a:spcBef>
              <a:spcAft>
                <a:spcPts val="0"/>
              </a:spcAft>
              <a:buSzPts val="1800"/>
              <a:buNone/>
              <a:defRPr sz="1800" b="1"/>
            </a:lvl2pPr>
            <a:lvl3pPr lvl="2" algn="l">
              <a:lnSpc>
                <a:spcPct val="115000"/>
              </a:lnSpc>
              <a:spcBef>
                <a:spcPts val="2100"/>
              </a:spcBef>
              <a:spcAft>
                <a:spcPts val="0"/>
              </a:spcAft>
              <a:buSzPts val="1800"/>
              <a:buNone/>
              <a:defRPr sz="1800" b="1"/>
            </a:lvl3pPr>
            <a:lvl4pPr lvl="3" algn="l">
              <a:lnSpc>
                <a:spcPct val="115000"/>
              </a:lnSpc>
              <a:spcBef>
                <a:spcPts val="2100"/>
              </a:spcBef>
              <a:spcAft>
                <a:spcPts val="0"/>
              </a:spcAft>
              <a:buSzPts val="1800"/>
              <a:buNone/>
              <a:defRPr sz="1800" b="1"/>
            </a:lvl4pPr>
            <a:lvl5pPr lvl="4" algn="l">
              <a:lnSpc>
                <a:spcPct val="115000"/>
              </a:lnSpc>
              <a:spcBef>
                <a:spcPts val="2100"/>
              </a:spcBef>
              <a:spcAft>
                <a:spcPts val="0"/>
              </a:spcAft>
              <a:buSzPts val="1800"/>
              <a:buNone/>
              <a:defRPr sz="1800" b="1"/>
            </a:lvl5pPr>
            <a:lvl6pPr lvl="5" algn="l">
              <a:lnSpc>
                <a:spcPct val="115000"/>
              </a:lnSpc>
              <a:spcBef>
                <a:spcPts val="2100"/>
              </a:spcBef>
              <a:spcAft>
                <a:spcPts val="0"/>
              </a:spcAft>
              <a:buSzPts val="1800"/>
              <a:buNone/>
              <a:defRPr sz="1800" b="1"/>
            </a:lvl6pPr>
            <a:lvl7pPr lvl="6" algn="l">
              <a:lnSpc>
                <a:spcPct val="115000"/>
              </a:lnSpc>
              <a:spcBef>
                <a:spcPts val="2100"/>
              </a:spcBef>
              <a:spcAft>
                <a:spcPts val="0"/>
              </a:spcAft>
              <a:buSzPts val="1800"/>
              <a:buNone/>
              <a:defRPr sz="1800" b="1"/>
            </a:lvl7pPr>
            <a:lvl8pPr lvl="7" algn="l">
              <a:lnSpc>
                <a:spcPct val="115000"/>
              </a:lnSpc>
              <a:spcBef>
                <a:spcPts val="2100"/>
              </a:spcBef>
              <a:spcAft>
                <a:spcPts val="0"/>
              </a:spcAft>
              <a:buSzPts val="1800"/>
              <a:buNone/>
              <a:defRPr sz="1800" b="1"/>
            </a:lvl8pPr>
            <a:lvl9pPr lvl="8" algn="l">
              <a:lnSpc>
                <a:spcPct val="115000"/>
              </a:lnSpc>
              <a:spcBef>
                <a:spcPts val="2100"/>
              </a:spcBef>
              <a:spcAft>
                <a:spcPts val="2100"/>
              </a:spcAft>
              <a:buSzPts val="1800"/>
              <a:buNone/>
              <a:defRPr sz="1800" b="1"/>
            </a:lvl9pPr>
          </a:lstStyle>
          <a:p>
            <a:endParaRPr/>
          </a:p>
        </p:txBody>
      </p:sp>
      <p:sp>
        <p:nvSpPr>
          <p:cNvPr id="64" name="Google Shape;64;p13"/>
          <p:cNvSpPr txBox="1">
            <a:spLocks noGrp="1"/>
          </p:cNvSpPr>
          <p:nvPr>
            <p:ph type="subTitle" idx="4"/>
          </p:nvPr>
        </p:nvSpPr>
        <p:spPr>
          <a:xfrm>
            <a:off x="5807207" y="1876150"/>
            <a:ext cx="2545200" cy="606900"/>
          </a:xfrm>
          <a:prstGeom prst="rect">
            <a:avLst/>
          </a:prstGeom>
          <a:noFill/>
          <a:ln>
            <a:noFill/>
          </a:ln>
        </p:spPr>
        <p:txBody>
          <a:bodyPr spcFirstLastPara="1" wrap="square" lIns="121900" tIns="121900" rIns="121900" bIns="121900" anchor="t" anchorCtr="0">
            <a:noAutofit/>
          </a:bodyPr>
          <a:lstStyle>
            <a:lvl1pPr lvl="0" algn="l">
              <a:lnSpc>
                <a:spcPct val="115000"/>
              </a:lnSpc>
              <a:spcBef>
                <a:spcPts val="0"/>
              </a:spcBef>
              <a:spcAft>
                <a:spcPts val="0"/>
              </a:spcAft>
              <a:buSzPts val="1800"/>
              <a:buNone/>
              <a:defRPr sz="1800" b="1"/>
            </a:lvl1pPr>
            <a:lvl2pPr lvl="1" algn="l">
              <a:lnSpc>
                <a:spcPct val="115000"/>
              </a:lnSpc>
              <a:spcBef>
                <a:spcPts val="2100"/>
              </a:spcBef>
              <a:spcAft>
                <a:spcPts val="0"/>
              </a:spcAft>
              <a:buSzPts val="1800"/>
              <a:buNone/>
              <a:defRPr sz="1800" b="1"/>
            </a:lvl2pPr>
            <a:lvl3pPr lvl="2" algn="l">
              <a:lnSpc>
                <a:spcPct val="115000"/>
              </a:lnSpc>
              <a:spcBef>
                <a:spcPts val="2100"/>
              </a:spcBef>
              <a:spcAft>
                <a:spcPts val="0"/>
              </a:spcAft>
              <a:buSzPts val="1800"/>
              <a:buNone/>
              <a:defRPr sz="1800" b="1"/>
            </a:lvl3pPr>
            <a:lvl4pPr lvl="3" algn="l">
              <a:lnSpc>
                <a:spcPct val="115000"/>
              </a:lnSpc>
              <a:spcBef>
                <a:spcPts val="2100"/>
              </a:spcBef>
              <a:spcAft>
                <a:spcPts val="0"/>
              </a:spcAft>
              <a:buSzPts val="1800"/>
              <a:buNone/>
              <a:defRPr sz="1800" b="1"/>
            </a:lvl4pPr>
            <a:lvl5pPr lvl="4" algn="l">
              <a:lnSpc>
                <a:spcPct val="115000"/>
              </a:lnSpc>
              <a:spcBef>
                <a:spcPts val="2100"/>
              </a:spcBef>
              <a:spcAft>
                <a:spcPts val="0"/>
              </a:spcAft>
              <a:buSzPts val="1800"/>
              <a:buNone/>
              <a:defRPr sz="1800" b="1"/>
            </a:lvl5pPr>
            <a:lvl6pPr lvl="5" algn="l">
              <a:lnSpc>
                <a:spcPct val="115000"/>
              </a:lnSpc>
              <a:spcBef>
                <a:spcPts val="2100"/>
              </a:spcBef>
              <a:spcAft>
                <a:spcPts val="0"/>
              </a:spcAft>
              <a:buSzPts val="1800"/>
              <a:buNone/>
              <a:defRPr sz="1800" b="1"/>
            </a:lvl6pPr>
            <a:lvl7pPr lvl="6" algn="l">
              <a:lnSpc>
                <a:spcPct val="115000"/>
              </a:lnSpc>
              <a:spcBef>
                <a:spcPts val="2100"/>
              </a:spcBef>
              <a:spcAft>
                <a:spcPts val="0"/>
              </a:spcAft>
              <a:buSzPts val="1800"/>
              <a:buNone/>
              <a:defRPr sz="1800" b="1"/>
            </a:lvl7pPr>
            <a:lvl8pPr lvl="7" algn="l">
              <a:lnSpc>
                <a:spcPct val="115000"/>
              </a:lnSpc>
              <a:spcBef>
                <a:spcPts val="2100"/>
              </a:spcBef>
              <a:spcAft>
                <a:spcPts val="0"/>
              </a:spcAft>
              <a:buSzPts val="1800"/>
              <a:buNone/>
              <a:defRPr sz="1800" b="1"/>
            </a:lvl8pPr>
            <a:lvl9pPr lvl="8" algn="l">
              <a:lnSpc>
                <a:spcPct val="115000"/>
              </a:lnSpc>
              <a:spcBef>
                <a:spcPts val="2100"/>
              </a:spcBef>
              <a:spcAft>
                <a:spcPts val="2100"/>
              </a:spcAft>
              <a:buSzPts val="1800"/>
              <a:buNone/>
              <a:defRPr sz="1800" b="1"/>
            </a:lvl9pPr>
          </a:lstStyle>
          <a:p>
            <a:endParaRPr/>
          </a:p>
        </p:txBody>
      </p:sp>
      <p:sp>
        <p:nvSpPr>
          <p:cNvPr id="65" name="Google Shape;65;p13"/>
          <p:cNvSpPr txBox="1">
            <a:spLocks noGrp="1"/>
          </p:cNvSpPr>
          <p:nvPr>
            <p:ph type="subTitle" idx="5"/>
          </p:nvPr>
        </p:nvSpPr>
        <p:spPr>
          <a:xfrm>
            <a:off x="8823328" y="1840350"/>
            <a:ext cx="2545200" cy="606900"/>
          </a:xfrm>
          <a:prstGeom prst="rect">
            <a:avLst/>
          </a:prstGeom>
          <a:noFill/>
          <a:ln>
            <a:noFill/>
          </a:ln>
        </p:spPr>
        <p:txBody>
          <a:bodyPr spcFirstLastPara="1" wrap="square" lIns="121900" tIns="121900" rIns="121900" bIns="121900" anchor="t" anchorCtr="0">
            <a:noAutofit/>
          </a:bodyPr>
          <a:lstStyle>
            <a:lvl1pPr lvl="0" algn="l">
              <a:lnSpc>
                <a:spcPct val="115000"/>
              </a:lnSpc>
              <a:spcBef>
                <a:spcPts val="0"/>
              </a:spcBef>
              <a:spcAft>
                <a:spcPts val="0"/>
              </a:spcAft>
              <a:buSzPts val="1800"/>
              <a:buNone/>
              <a:defRPr sz="1800" b="1"/>
            </a:lvl1pPr>
            <a:lvl2pPr lvl="1" algn="l">
              <a:lnSpc>
                <a:spcPct val="115000"/>
              </a:lnSpc>
              <a:spcBef>
                <a:spcPts val="2100"/>
              </a:spcBef>
              <a:spcAft>
                <a:spcPts val="0"/>
              </a:spcAft>
              <a:buSzPts val="1800"/>
              <a:buNone/>
              <a:defRPr sz="1800" b="1"/>
            </a:lvl2pPr>
            <a:lvl3pPr lvl="2" algn="l">
              <a:lnSpc>
                <a:spcPct val="115000"/>
              </a:lnSpc>
              <a:spcBef>
                <a:spcPts val="2100"/>
              </a:spcBef>
              <a:spcAft>
                <a:spcPts val="0"/>
              </a:spcAft>
              <a:buSzPts val="1800"/>
              <a:buNone/>
              <a:defRPr sz="1800" b="1"/>
            </a:lvl3pPr>
            <a:lvl4pPr lvl="3" algn="l">
              <a:lnSpc>
                <a:spcPct val="115000"/>
              </a:lnSpc>
              <a:spcBef>
                <a:spcPts val="2100"/>
              </a:spcBef>
              <a:spcAft>
                <a:spcPts val="0"/>
              </a:spcAft>
              <a:buSzPts val="1800"/>
              <a:buNone/>
              <a:defRPr sz="1800" b="1"/>
            </a:lvl4pPr>
            <a:lvl5pPr lvl="4" algn="l">
              <a:lnSpc>
                <a:spcPct val="115000"/>
              </a:lnSpc>
              <a:spcBef>
                <a:spcPts val="2100"/>
              </a:spcBef>
              <a:spcAft>
                <a:spcPts val="0"/>
              </a:spcAft>
              <a:buSzPts val="1800"/>
              <a:buNone/>
              <a:defRPr sz="1800" b="1"/>
            </a:lvl5pPr>
            <a:lvl6pPr lvl="5" algn="l">
              <a:lnSpc>
                <a:spcPct val="115000"/>
              </a:lnSpc>
              <a:spcBef>
                <a:spcPts val="2100"/>
              </a:spcBef>
              <a:spcAft>
                <a:spcPts val="0"/>
              </a:spcAft>
              <a:buSzPts val="1800"/>
              <a:buNone/>
              <a:defRPr sz="1800" b="1"/>
            </a:lvl6pPr>
            <a:lvl7pPr lvl="6" algn="l">
              <a:lnSpc>
                <a:spcPct val="115000"/>
              </a:lnSpc>
              <a:spcBef>
                <a:spcPts val="2100"/>
              </a:spcBef>
              <a:spcAft>
                <a:spcPts val="0"/>
              </a:spcAft>
              <a:buSzPts val="1800"/>
              <a:buNone/>
              <a:defRPr sz="1800" b="1"/>
            </a:lvl7pPr>
            <a:lvl8pPr lvl="7" algn="l">
              <a:lnSpc>
                <a:spcPct val="115000"/>
              </a:lnSpc>
              <a:spcBef>
                <a:spcPts val="2100"/>
              </a:spcBef>
              <a:spcAft>
                <a:spcPts val="0"/>
              </a:spcAft>
              <a:buSzPts val="1800"/>
              <a:buNone/>
              <a:defRPr sz="1800" b="1"/>
            </a:lvl8pPr>
            <a:lvl9pPr lvl="8" algn="l">
              <a:lnSpc>
                <a:spcPct val="115000"/>
              </a:lnSpc>
              <a:spcBef>
                <a:spcPts val="2100"/>
              </a:spcBef>
              <a:spcAft>
                <a:spcPts val="2100"/>
              </a:spcAft>
              <a:buSzPts val="1800"/>
              <a:buNone/>
              <a:defRPr sz="1800" b="1"/>
            </a:lvl9pPr>
          </a:lstStyle>
          <a:p>
            <a:endParaRPr/>
          </a:p>
        </p:txBody>
      </p:sp>
      <p:sp>
        <p:nvSpPr>
          <p:cNvPr id="66" name="Google Shape;66;p13"/>
          <p:cNvSpPr txBox="1">
            <a:spLocks noGrp="1"/>
          </p:cNvSpPr>
          <p:nvPr>
            <p:ph type="subTitle" idx="6"/>
          </p:nvPr>
        </p:nvSpPr>
        <p:spPr>
          <a:xfrm>
            <a:off x="8823328" y="3345805"/>
            <a:ext cx="2545200" cy="606900"/>
          </a:xfrm>
          <a:prstGeom prst="rect">
            <a:avLst/>
          </a:prstGeom>
          <a:noFill/>
          <a:ln>
            <a:noFill/>
          </a:ln>
        </p:spPr>
        <p:txBody>
          <a:bodyPr spcFirstLastPara="1" wrap="square" lIns="121900" tIns="121900" rIns="121900" bIns="121900" anchor="t" anchorCtr="0">
            <a:noAutofit/>
          </a:bodyPr>
          <a:lstStyle>
            <a:lvl1pPr lvl="0" algn="l">
              <a:lnSpc>
                <a:spcPct val="115000"/>
              </a:lnSpc>
              <a:spcBef>
                <a:spcPts val="0"/>
              </a:spcBef>
              <a:spcAft>
                <a:spcPts val="0"/>
              </a:spcAft>
              <a:buSzPts val="1800"/>
              <a:buNone/>
              <a:defRPr sz="1800" b="1"/>
            </a:lvl1pPr>
            <a:lvl2pPr lvl="1" algn="l">
              <a:lnSpc>
                <a:spcPct val="115000"/>
              </a:lnSpc>
              <a:spcBef>
                <a:spcPts val="2100"/>
              </a:spcBef>
              <a:spcAft>
                <a:spcPts val="0"/>
              </a:spcAft>
              <a:buSzPts val="1800"/>
              <a:buNone/>
              <a:defRPr sz="1800" b="1"/>
            </a:lvl2pPr>
            <a:lvl3pPr lvl="2" algn="l">
              <a:lnSpc>
                <a:spcPct val="115000"/>
              </a:lnSpc>
              <a:spcBef>
                <a:spcPts val="2100"/>
              </a:spcBef>
              <a:spcAft>
                <a:spcPts val="0"/>
              </a:spcAft>
              <a:buSzPts val="1800"/>
              <a:buNone/>
              <a:defRPr sz="1800" b="1"/>
            </a:lvl3pPr>
            <a:lvl4pPr lvl="3" algn="l">
              <a:lnSpc>
                <a:spcPct val="115000"/>
              </a:lnSpc>
              <a:spcBef>
                <a:spcPts val="2100"/>
              </a:spcBef>
              <a:spcAft>
                <a:spcPts val="0"/>
              </a:spcAft>
              <a:buSzPts val="1800"/>
              <a:buNone/>
              <a:defRPr sz="1800" b="1"/>
            </a:lvl4pPr>
            <a:lvl5pPr lvl="4" algn="l">
              <a:lnSpc>
                <a:spcPct val="115000"/>
              </a:lnSpc>
              <a:spcBef>
                <a:spcPts val="2100"/>
              </a:spcBef>
              <a:spcAft>
                <a:spcPts val="0"/>
              </a:spcAft>
              <a:buSzPts val="1800"/>
              <a:buNone/>
              <a:defRPr sz="1800" b="1"/>
            </a:lvl5pPr>
            <a:lvl6pPr lvl="5" algn="l">
              <a:lnSpc>
                <a:spcPct val="115000"/>
              </a:lnSpc>
              <a:spcBef>
                <a:spcPts val="2100"/>
              </a:spcBef>
              <a:spcAft>
                <a:spcPts val="0"/>
              </a:spcAft>
              <a:buSzPts val="1800"/>
              <a:buNone/>
              <a:defRPr sz="1800" b="1"/>
            </a:lvl6pPr>
            <a:lvl7pPr lvl="6" algn="l">
              <a:lnSpc>
                <a:spcPct val="115000"/>
              </a:lnSpc>
              <a:spcBef>
                <a:spcPts val="2100"/>
              </a:spcBef>
              <a:spcAft>
                <a:spcPts val="0"/>
              </a:spcAft>
              <a:buSzPts val="1800"/>
              <a:buNone/>
              <a:defRPr sz="1800" b="1"/>
            </a:lvl7pPr>
            <a:lvl8pPr lvl="7" algn="l">
              <a:lnSpc>
                <a:spcPct val="115000"/>
              </a:lnSpc>
              <a:spcBef>
                <a:spcPts val="2100"/>
              </a:spcBef>
              <a:spcAft>
                <a:spcPts val="0"/>
              </a:spcAft>
              <a:buSzPts val="1800"/>
              <a:buNone/>
              <a:defRPr sz="1800" b="1"/>
            </a:lvl8pPr>
            <a:lvl9pPr lvl="8" algn="l">
              <a:lnSpc>
                <a:spcPct val="115000"/>
              </a:lnSpc>
              <a:spcBef>
                <a:spcPts val="2100"/>
              </a:spcBef>
              <a:spcAft>
                <a:spcPts val="2100"/>
              </a:spcAft>
              <a:buSzPts val="1800"/>
              <a:buNone/>
              <a:defRPr sz="1800" b="1"/>
            </a:lvl9pPr>
          </a:lstStyle>
          <a:p>
            <a:endParaRPr/>
          </a:p>
        </p:txBody>
      </p:sp>
      <p:sp>
        <p:nvSpPr>
          <p:cNvPr id="67" name="Google Shape;67;p13"/>
          <p:cNvSpPr txBox="1">
            <a:spLocks noGrp="1"/>
          </p:cNvSpPr>
          <p:nvPr>
            <p:ph type="title"/>
          </p:nvPr>
        </p:nvSpPr>
        <p:spPr>
          <a:xfrm>
            <a:off x="415600" y="593367"/>
            <a:ext cx="11360700" cy="763500"/>
          </a:xfrm>
          <a:prstGeom prst="rect">
            <a:avLst/>
          </a:prstGeom>
          <a:noFill/>
          <a:ln>
            <a:noFill/>
          </a:ln>
        </p:spPr>
        <p:txBody>
          <a:bodyPr spcFirstLastPara="1" wrap="square" lIns="121900" tIns="121900" rIns="121900" bIns="121900" anchor="t" anchorCtr="0">
            <a:noAutofit/>
          </a:bodyPr>
          <a:lstStyle>
            <a:lvl1pPr marR="0" lvl="0" algn="l">
              <a:lnSpc>
                <a:spcPct val="100000"/>
              </a:lnSpc>
              <a:spcBef>
                <a:spcPts val="0"/>
              </a:spcBef>
              <a:spcAft>
                <a:spcPts val="0"/>
              </a:spcAft>
              <a:buClr>
                <a:schemeClr val="dk1"/>
              </a:buClr>
              <a:buSzPts val="4000"/>
              <a:buFont typeface="Aldrich"/>
              <a:buNone/>
              <a:defRPr/>
            </a:lvl1pPr>
            <a:lvl2pPr lvl="1" algn="l">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algn="l">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algn="l">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algn="l">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algn="l">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algn="l">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algn="l">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algn="l">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68" name="Google Shape;68;p13"/>
          <p:cNvSpPr txBox="1">
            <a:spLocks noGrp="1"/>
          </p:cNvSpPr>
          <p:nvPr>
            <p:ph type="body" idx="7"/>
          </p:nvPr>
        </p:nvSpPr>
        <p:spPr>
          <a:xfrm>
            <a:off x="5807207" y="2285000"/>
            <a:ext cx="2545200" cy="834000"/>
          </a:xfrm>
          <a:prstGeom prst="rect">
            <a:avLst/>
          </a:prstGeom>
          <a:noFill/>
          <a:ln>
            <a:noFill/>
          </a:ln>
        </p:spPr>
        <p:txBody>
          <a:bodyPr spcFirstLastPara="1" wrap="square" lIns="121900" tIns="121900" rIns="121900" bIns="121900" anchor="t" anchorCtr="0">
            <a:noAutofit/>
          </a:bodyPr>
          <a:lstStyle>
            <a:lvl1pPr marL="457200" lvl="0" indent="-317500" algn="l">
              <a:lnSpc>
                <a:spcPct val="115000"/>
              </a:lnSpc>
              <a:spcBef>
                <a:spcPts val="0"/>
              </a:spcBef>
              <a:spcAft>
                <a:spcPts val="0"/>
              </a:spcAft>
              <a:buSzPts val="1400"/>
              <a:buChar char="●"/>
              <a:defRPr sz="1400"/>
            </a:lvl1pPr>
            <a:lvl2pPr marL="914400" lvl="1" indent="-317500" algn="l">
              <a:lnSpc>
                <a:spcPct val="115000"/>
              </a:lnSpc>
              <a:spcBef>
                <a:spcPts val="2100"/>
              </a:spcBef>
              <a:spcAft>
                <a:spcPts val="0"/>
              </a:spcAft>
              <a:buSzPts val="1400"/>
              <a:buChar char="○"/>
              <a:defRPr sz="1400"/>
            </a:lvl2pPr>
            <a:lvl3pPr marL="1371600" lvl="2" indent="-317500" algn="l">
              <a:lnSpc>
                <a:spcPct val="115000"/>
              </a:lnSpc>
              <a:spcBef>
                <a:spcPts val="2100"/>
              </a:spcBef>
              <a:spcAft>
                <a:spcPts val="0"/>
              </a:spcAft>
              <a:buSzPts val="1400"/>
              <a:buChar char="■"/>
              <a:defRPr sz="1400"/>
            </a:lvl3pPr>
            <a:lvl4pPr marL="1828800" lvl="3" indent="-317500" algn="l">
              <a:lnSpc>
                <a:spcPct val="115000"/>
              </a:lnSpc>
              <a:spcBef>
                <a:spcPts val="2100"/>
              </a:spcBef>
              <a:spcAft>
                <a:spcPts val="0"/>
              </a:spcAft>
              <a:buSzPts val="1400"/>
              <a:buChar char="●"/>
              <a:defRPr sz="1400"/>
            </a:lvl4pPr>
            <a:lvl5pPr marL="2286000" lvl="4" indent="-317500" algn="l">
              <a:lnSpc>
                <a:spcPct val="115000"/>
              </a:lnSpc>
              <a:spcBef>
                <a:spcPts val="2100"/>
              </a:spcBef>
              <a:spcAft>
                <a:spcPts val="0"/>
              </a:spcAft>
              <a:buSzPts val="1400"/>
              <a:buChar char="○"/>
              <a:defRPr sz="1400"/>
            </a:lvl5pPr>
            <a:lvl6pPr marL="2743200" lvl="5" indent="-317500" algn="l">
              <a:lnSpc>
                <a:spcPct val="115000"/>
              </a:lnSpc>
              <a:spcBef>
                <a:spcPts val="2100"/>
              </a:spcBef>
              <a:spcAft>
                <a:spcPts val="0"/>
              </a:spcAft>
              <a:buSzPts val="1400"/>
              <a:buChar char="■"/>
              <a:defRPr sz="1400"/>
            </a:lvl6pPr>
            <a:lvl7pPr marL="3200400" lvl="6" indent="-317500" algn="l">
              <a:lnSpc>
                <a:spcPct val="115000"/>
              </a:lnSpc>
              <a:spcBef>
                <a:spcPts val="2100"/>
              </a:spcBef>
              <a:spcAft>
                <a:spcPts val="0"/>
              </a:spcAft>
              <a:buSzPts val="1400"/>
              <a:buChar char="●"/>
              <a:defRPr sz="1400"/>
            </a:lvl7pPr>
            <a:lvl8pPr marL="3657600" lvl="7" indent="-317500" algn="l">
              <a:lnSpc>
                <a:spcPct val="115000"/>
              </a:lnSpc>
              <a:spcBef>
                <a:spcPts val="2100"/>
              </a:spcBef>
              <a:spcAft>
                <a:spcPts val="0"/>
              </a:spcAft>
              <a:buSzPts val="1400"/>
              <a:buChar char="○"/>
              <a:defRPr sz="1400"/>
            </a:lvl8pPr>
            <a:lvl9pPr marL="4114800" lvl="8" indent="-317500" algn="l">
              <a:lnSpc>
                <a:spcPct val="115000"/>
              </a:lnSpc>
              <a:spcBef>
                <a:spcPts val="2100"/>
              </a:spcBef>
              <a:spcAft>
                <a:spcPts val="2100"/>
              </a:spcAft>
              <a:buSzPts val="1400"/>
              <a:buChar char="■"/>
              <a:defRPr sz="1400"/>
            </a:lvl9pPr>
          </a:lstStyle>
          <a:p>
            <a:endParaRPr/>
          </a:p>
        </p:txBody>
      </p:sp>
      <p:sp>
        <p:nvSpPr>
          <p:cNvPr id="69" name="Google Shape;69;p13"/>
          <p:cNvSpPr txBox="1">
            <a:spLocks noGrp="1"/>
          </p:cNvSpPr>
          <p:nvPr>
            <p:ph type="body" idx="8"/>
          </p:nvPr>
        </p:nvSpPr>
        <p:spPr>
          <a:xfrm>
            <a:off x="8823328" y="3762625"/>
            <a:ext cx="2545200" cy="834000"/>
          </a:xfrm>
          <a:prstGeom prst="rect">
            <a:avLst/>
          </a:prstGeom>
          <a:noFill/>
          <a:ln>
            <a:noFill/>
          </a:ln>
        </p:spPr>
        <p:txBody>
          <a:bodyPr spcFirstLastPara="1" wrap="square" lIns="121900" tIns="121900" rIns="121900" bIns="121900" anchor="t" anchorCtr="0">
            <a:noAutofit/>
          </a:bodyPr>
          <a:lstStyle>
            <a:lvl1pPr marL="457200" lvl="0" indent="-317500" algn="l">
              <a:lnSpc>
                <a:spcPct val="115000"/>
              </a:lnSpc>
              <a:spcBef>
                <a:spcPts val="0"/>
              </a:spcBef>
              <a:spcAft>
                <a:spcPts val="0"/>
              </a:spcAft>
              <a:buSzPts val="1400"/>
              <a:buChar char="●"/>
              <a:defRPr sz="1400"/>
            </a:lvl1pPr>
            <a:lvl2pPr marL="914400" lvl="1" indent="-317500" algn="l">
              <a:lnSpc>
                <a:spcPct val="115000"/>
              </a:lnSpc>
              <a:spcBef>
                <a:spcPts val="2100"/>
              </a:spcBef>
              <a:spcAft>
                <a:spcPts val="0"/>
              </a:spcAft>
              <a:buSzPts val="1400"/>
              <a:buChar char="○"/>
              <a:defRPr sz="1400"/>
            </a:lvl2pPr>
            <a:lvl3pPr marL="1371600" lvl="2" indent="-317500" algn="l">
              <a:lnSpc>
                <a:spcPct val="115000"/>
              </a:lnSpc>
              <a:spcBef>
                <a:spcPts val="2100"/>
              </a:spcBef>
              <a:spcAft>
                <a:spcPts val="0"/>
              </a:spcAft>
              <a:buSzPts val="1400"/>
              <a:buChar char="■"/>
              <a:defRPr sz="1400"/>
            </a:lvl3pPr>
            <a:lvl4pPr marL="1828800" lvl="3" indent="-317500" algn="l">
              <a:lnSpc>
                <a:spcPct val="115000"/>
              </a:lnSpc>
              <a:spcBef>
                <a:spcPts val="2100"/>
              </a:spcBef>
              <a:spcAft>
                <a:spcPts val="0"/>
              </a:spcAft>
              <a:buSzPts val="1400"/>
              <a:buChar char="●"/>
              <a:defRPr sz="1400"/>
            </a:lvl4pPr>
            <a:lvl5pPr marL="2286000" lvl="4" indent="-317500" algn="l">
              <a:lnSpc>
                <a:spcPct val="115000"/>
              </a:lnSpc>
              <a:spcBef>
                <a:spcPts val="2100"/>
              </a:spcBef>
              <a:spcAft>
                <a:spcPts val="0"/>
              </a:spcAft>
              <a:buSzPts val="1400"/>
              <a:buChar char="○"/>
              <a:defRPr sz="1400"/>
            </a:lvl5pPr>
            <a:lvl6pPr marL="2743200" lvl="5" indent="-317500" algn="l">
              <a:lnSpc>
                <a:spcPct val="115000"/>
              </a:lnSpc>
              <a:spcBef>
                <a:spcPts val="2100"/>
              </a:spcBef>
              <a:spcAft>
                <a:spcPts val="0"/>
              </a:spcAft>
              <a:buSzPts val="1400"/>
              <a:buChar char="■"/>
              <a:defRPr sz="1400"/>
            </a:lvl6pPr>
            <a:lvl7pPr marL="3200400" lvl="6" indent="-317500" algn="l">
              <a:lnSpc>
                <a:spcPct val="115000"/>
              </a:lnSpc>
              <a:spcBef>
                <a:spcPts val="2100"/>
              </a:spcBef>
              <a:spcAft>
                <a:spcPts val="0"/>
              </a:spcAft>
              <a:buSzPts val="1400"/>
              <a:buChar char="●"/>
              <a:defRPr sz="1400"/>
            </a:lvl7pPr>
            <a:lvl8pPr marL="3657600" lvl="7" indent="-317500" algn="l">
              <a:lnSpc>
                <a:spcPct val="115000"/>
              </a:lnSpc>
              <a:spcBef>
                <a:spcPts val="2100"/>
              </a:spcBef>
              <a:spcAft>
                <a:spcPts val="0"/>
              </a:spcAft>
              <a:buSzPts val="1400"/>
              <a:buChar char="○"/>
              <a:defRPr sz="1400"/>
            </a:lvl8pPr>
            <a:lvl9pPr marL="4114800" lvl="8" indent="-317500" algn="l">
              <a:lnSpc>
                <a:spcPct val="115000"/>
              </a:lnSpc>
              <a:spcBef>
                <a:spcPts val="2100"/>
              </a:spcBef>
              <a:spcAft>
                <a:spcPts val="2100"/>
              </a:spcAft>
              <a:buSzPts val="1400"/>
              <a:buChar char="■"/>
              <a:defRPr sz="1400"/>
            </a:lvl9pPr>
          </a:lstStyle>
          <a:p>
            <a:endParaRPr/>
          </a:p>
        </p:txBody>
      </p:sp>
      <p:sp>
        <p:nvSpPr>
          <p:cNvPr id="70" name="Google Shape;70;p13"/>
          <p:cNvSpPr txBox="1">
            <a:spLocks noGrp="1"/>
          </p:cNvSpPr>
          <p:nvPr>
            <p:ph type="body" idx="9"/>
          </p:nvPr>
        </p:nvSpPr>
        <p:spPr>
          <a:xfrm>
            <a:off x="8823328" y="2238625"/>
            <a:ext cx="2545200" cy="834000"/>
          </a:xfrm>
          <a:prstGeom prst="rect">
            <a:avLst/>
          </a:prstGeom>
          <a:noFill/>
          <a:ln>
            <a:noFill/>
          </a:ln>
        </p:spPr>
        <p:txBody>
          <a:bodyPr spcFirstLastPara="1" wrap="square" lIns="121900" tIns="121900" rIns="121900" bIns="121900" anchor="t" anchorCtr="0">
            <a:noAutofit/>
          </a:bodyPr>
          <a:lstStyle>
            <a:lvl1pPr marL="457200" lvl="0" indent="-317500" algn="l">
              <a:lnSpc>
                <a:spcPct val="115000"/>
              </a:lnSpc>
              <a:spcBef>
                <a:spcPts val="0"/>
              </a:spcBef>
              <a:spcAft>
                <a:spcPts val="0"/>
              </a:spcAft>
              <a:buSzPts val="1400"/>
              <a:buChar char="●"/>
              <a:defRPr sz="1400"/>
            </a:lvl1pPr>
            <a:lvl2pPr marL="914400" lvl="1" indent="-317500" algn="l">
              <a:lnSpc>
                <a:spcPct val="115000"/>
              </a:lnSpc>
              <a:spcBef>
                <a:spcPts val="2100"/>
              </a:spcBef>
              <a:spcAft>
                <a:spcPts val="0"/>
              </a:spcAft>
              <a:buSzPts val="1400"/>
              <a:buChar char="○"/>
              <a:defRPr sz="1400"/>
            </a:lvl2pPr>
            <a:lvl3pPr marL="1371600" lvl="2" indent="-317500" algn="l">
              <a:lnSpc>
                <a:spcPct val="115000"/>
              </a:lnSpc>
              <a:spcBef>
                <a:spcPts val="2100"/>
              </a:spcBef>
              <a:spcAft>
                <a:spcPts val="0"/>
              </a:spcAft>
              <a:buSzPts val="1400"/>
              <a:buChar char="■"/>
              <a:defRPr sz="1400"/>
            </a:lvl3pPr>
            <a:lvl4pPr marL="1828800" lvl="3" indent="-317500" algn="l">
              <a:lnSpc>
                <a:spcPct val="115000"/>
              </a:lnSpc>
              <a:spcBef>
                <a:spcPts val="2100"/>
              </a:spcBef>
              <a:spcAft>
                <a:spcPts val="0"/>
              </a:spcAft>
              <a:buSzPts val="1400"/>
              <a:buChar char="●"/>
              <a:defRPr sz="1400"/>
            </a:lvl4pPr>
            <a:lvl5pPr marL="2286000" lvl="4" indent="-317500" algn="l">
              <a:lnSpc>
                <a:spcPct val="115000"/>
              </a:lnSpc>
              <a:spcBef>
                <a:spcPts val="2100"/>
              </a:spcBef>
              <a:spcAft>
                <a:spcPts val="0"/>
              </a:spcAft>
              <a:buSzPts val="1400"/>
              <a:buChar char="○"/>
              <a:defRPr sz="1400"/>
            </a:lvl5pPr>
            <a:lvl6pPr marL="2743200" lvl="5" indent="-317500" algn="l">
              <a:lnSpc>
                <a:spcPct val="115000"/>
              </a:lnSpc>
              <a:spcBef>
                <a:spcPts val="2100"/>
              </a:spcBef>
              <a:spcAft>
                <a:spcPts val="0"/>
              </a:spcAft>
              <a:buSzPts val="1400"/>
              <a:buChar char="■"/>
              <a:defRPr sz="1400"/>
            </a:lvl6pPr>
            <a:lvl7pPr marL="3200400" lvl="6" indent="-317500" algn="l">
              <a:lnSpc>
                <a:spcPct val="115000"/>
              </a:lnSpc>
              <a:spcBef>
                <a:spcPts val="2100"/>
              </a:spcBef>
              <a:spcAft>
                <a:spcPts val="0"/>
              </a:spcAft>
              <a:buSzPts val="1400"/>
              <a:buChar char="●"/>
              <a:defRPr sz="1400"/>
            </a:lvl7pPr>
            <a:lvl8pPr marL="3657600" lvl="7" indent="-317500" algn="l">
              <a:lnSpc>
                <a:spcPct val="115000"/>
              </a:lnSpc>
              <a:spcBef>
                <a:spcPts val="2100"/>
              </a:spcBef>
              <a:spcAft>
                <a:spcPts val="0"/>
              </a:spcAft>
              <a:buSzPts val="1400"/>
              <a:buChar char="○"/>
              <a:defRPr sz="1400"/>
            </a:lvl8pPr>
            <a:lvl9pPr marL="4114800" lvl="8" indent="-317500" algn="l">
              <a:lnSpc>
                <a:spcPct val="115000"/>
              </a:lnSpc>
              <a:spcBef>
                <a:spcPts val="2100"/>
              </a:spcBef>
              <a:spcAft>
                <a:spcPts val="2100"/>
              </a:spcAft>
              <a:buSzPts val="1400"/>
              <a:buChar char="■"/>
              <a:defRPr sz="1400"/>
            </a:lvl9pPr>
          </a:lstStyle>
          <a:p>
            <a:endParaRPr/>
          </a:p>
        </p:txBody>
      </p:sp>
      <p:sp>
        <p:nvSpPr>
          <p:cNvPr id="71" name="Google Shape;71;p13"/>
          <p:cNvSpPr txBox="1">
            <a:spLocks noGrp="1"/>
          </p:cNvSpPr>
          <p:nvPr>
            <p:ph type="body" idx="13"/>
          </p:nvPr>
        </p:nvSpPr>
        <p:spPr>
          <a:xfrm>
            <a:off x="2910425" y="2285000"/>
            <a:ext cx="2545200" cy="834000"/>
          </a:xfrm>
          <a:prstGeom prst="rect">
            <a:avLst/>
          </a:prstGeom>
          <a:noFill/>
          <a:ln>
            <a:noFill/>
          </a:ln>
        </p:spPr>
        <p:txBody>
          <a:bodyPr spcFirstLastPara="1" wrap="square" lIns="121900" tIns="121900" rIns="121900" bIns="121900" anchor="t" anchorCtr="0">
            <a:noAutofit/>
          </a:bodyPr>
          <a:lstStyle>
            <a:lvl1pPr marL="457200" lvl="0" indent="-317500" algn="l">
              <a:lnSpc>
                <a:spcPct val="115000"/>
              </a:lnSpc>
              <a:spcBef>
                <a:spcPts val="0"/>
              </a:spcBef>
              <a:spcAft>
                <a:spcPts val="0"/>
              </a:spcAft>
              <a:buSzPts val="1400"/>
              <a:buChar char="●"/>
              <a:defRPr sz="1400"/>
            </a:lvl1pPr>
            <a:lvl2pPr marL="914400" lvl="1" indent="-317500" algn="l">
              <a:lnSpc>
                <a:spcPct val="115000"/>
              </a:lnSpc>
              <a:spcBef>
                <a:spcPts val="2100"/>
              </a:spcBef>
              <a:spcAft>
                <a:spcPts val="0"/>
              </a:spcAft>
              <a:buSzPts val="1400"/>
              <a:buChar char="○"/>
              <a:defRPr sz="1400"/>
            </a:lvl2pPr>
            <a:lvl3pPr marL="1371600" lvl="2" indent="-317500" algn="l">
              <a:lnSpc>
                <a:spcPct val="115000"/>
              </a:lnSpc>
              <a:spcBef>
                <a:spcPts val="2100"/>
              </a:spcBef>
              <a:spcAft>
                <a:spcPts val="0"/>
              </a:spcAft>
              <a:buSzPts val="1400"/>
              <a:buChar char="■"/>
              <a:defRPr sz="1400"/>
            </a:lvl3pPr>
            <a:lvl4pPr marL="1828800" lvl="3" indent="-317500" algn="l">
              <a:lnSpc>
                <a:spcPct val="115000"/>
              </a:lnSpc>
              <a:spcBef>
                <a:spcPts val="2100"/>
              </a:spcBef>
              <a:spcAft>
                <a:spcPts val="0"/>
              </a:spcAft>
              <a:buSzPts val="1400"/>
              <a:buChar char="●"/>
              <a:defRPr sz="1400"/>
            </a:lvl4pPr>
            <a:lvl5pPr marL="2286000" lvl="4" indent="-317500" algn="l">
              <a:lnSpc>
                <a:spcPct val="115000"/>
              </a:lnSpc>
              <a:spcBef>
                <a:spcPts val="2100"/>
              </a:spcBef>
              <a:spcAft>
                <a:spcPts val="0"/>
              </a:spcAft>
              <a:buSzPts val="1400"/>
              <a:buChar char="○"/>
              <a:defRPr sz="1400"/>
            </a:lvl5pPr>
            <a:lvl6pPr marL="2743200" lvl="5" indent="-317500" algn="l">
              <a:lnSpc>
                <a:spcPct val="115000"/>
              </a:lnSpc>
              <a:spcBef>
                <a:spcPts val="2100"/>
              </a:spcBef>
              <a:spcAft>
                <a:spcPts val="0"/>
              </a:spcAft>
              <a:buSzPts val="1400"/>
              <a:buChar char="■"/>
              <a:defRPr sz="1400"/>
            </a:lvl6pPr>
            <a:lvl7pPr marL="3200400" lvl="6" indent="-317500" algn="l">
              <a:lnSpc>
                <a:spcPct val="115000"/>
              </a:lnSpc>
              <a:spcBef>
                <a:spcPts val="2100"/>
              </a:spcBef>
              <a:spcAft>
                <a:spcPts val="0"/>
              </a:spcAft>
              <a:buSzPts val="1400"/>
              <a:buChar char="●"/>
              <a:defRPr sz="1400"/>
            </a:lvl7pPr>
            <a:lvl8pPr marL="3657600" lvl="7" indent="-317500" algn="l">
              <a:lnSpc>
                <a:spcPct val="115000"/>
              </a:lnSpc>
              <a:spcBef>
                <a:spcPts val="2100"/>
              </a:spcBef>
              <a:spcAft>
                <a:spcPts val="0"/>
              </a:spcAft>
              <a:buSzPts val="1400"/>
              <a:buChar char="○"/>
              <a:defRPr sz="1400"/>
            </a:lvl8pPr>
            <a:lvl9pPr marL="4114800" lvl="8" indent="-317500" algn="l">
              <a:lnSpc>
                <a:spcPct val="115000"/>
              </a:lnSpc>
              <a:spcBef>
                <a:spcPts val="2100"/>
              </a:spcBef>
              <a:spcAft>
                <a:spcPts val="2100"/>
              </a:spcAft>
              <a:buSzPts val="1400"/>
              <a:buChar char="■"/>
              <a:defRPr sz="1400"/>
            </a:lvl9pPr>
          </a:lstStyle>
          <a:p>
            <a:endParaRPr/>
          </a:p>
        </p:txBody>
      </p:sp>
      <p:sp>
        <p:nvSpPr>
          <p:cNvPr id="72" name="Google Shape;72;p13"/>
          <p:cNvSpPr txBox="1">
            <a:spLocks noGrp="1"/>
          </p:cNvSpPr>
          <p:nvPr>
            <p:ph type="body" idx="14"/>
          </p:nvPr>
        </p:nvSpPr>
        <p:spPr>
          <a:xfrm>
            <a:off x="5807197" y="3780063"/>
            <a:ext cx="2545200" cy="834000"/>
          </a:xfrm>
          <a:prstGeom prst="rect">
            <a:avLst/>
          </a:prstGeom>
          <a:noFill/>
          <a:ln>
            <a:noFill/>
          </a:ln>
        </p:spPr>
        <p:txBody>
          <a:bodyPr spcFirstLastPara="1" wrap="square" lIns="121900" tIns="121900" rIns="121900" bIns="121900" anchor="t" anchorCtr="0">
            <a:noAutofit/>
          </a:bodyPr>
          <a:lstStyle>
            <a:lvl1pPr marL="457200" lvl="0" indent="-317500" algn="l">
              <a:lnSpc>
                <a:spcPct val="115000"/>
              </a:lnSpc>
              <a:spcBef>
                <a:spcPts val="0"/>
              </a:spcBef>
              <a:spcAft>
                <a:spcPts val="0"/>
              </a:spcAft>
              <a:buSzPts val="1400"/>
              <a:buChar char="●"/>
              <a:defRPr sz="1400"/>
            </a:lvl1pPr>
            <a:lvl2pPr marL="914400" lvl="1" indent="-317500" algn="l">
              <a:lnSpc>
                <a:spcPct val="115000"/>
              </a:lnSpc>
              <a:spcBef>
                <a:spcPts val="2100"/>
              </a:spcBef>
              <a:spcAft>
                <a:spcPts val="0"/>
              </a:spcAft>
              <a:buSzPts val="1400"/>
              <a:buChar char="○"/>
              <a:defRPr sz="1400"/>
            </a:lvl2pPr>
            <a:lvl3pPr marL="1371600" lvl="2" indent="-317500" algn="l">
              <a:lnSpc>
                <a:spcPct val="115000"/>
              </a:lnSpc>
              <a:spcBef>
                <a:spcPts val="2100"/>
              </a:spcBef>
              <a:spcAft>
                <a:spcPts val="0"/>
              </a:spcAft>
              <a:buSzPts val="1400"/>
              <a:buChar char="■"/>
              <a:defRPr sz="1400"/>
            </a:lvl3pPr>
            <a:lvl4pPr marL="1828800" lvl="3" indent="-317500" algn="l">
              <a:lnSpc>
                <a:spcPct val="115000"/>
              </a:lnSpc>
              <a:spcBef>
                <a:spcPts val="2100"/>
              </a:spcBef>
              <a:spcAft>
                <a:spcPts val="0"/>
              </a:spcAft>
              <a:buSzPts val="1400"/>
              <a:buChar char="●"/>
              <a:defRPr sz="1400"/>
            </a:lvl4pPr>
            <a:lvl5pPr marL="2286000" lvl="4" indent="-317500" algn="l">
              <a:lnSpc>
                <a:spcPct val="115000"/>
              </a:lnSpc>
              <a:spcBef>
                <a:spcPts val="2100"/>
              </a:spcBef>
              <a:spcAft>
                <a:spcPts val="0"/>
              </a:spcAft>
              <a:buSzPts val="1400"/>
              <a:buChar char="○"/>
              <a:defRPr sz="1400"/>
            </a:lvl5pPr>
            <a:lvl6pPr marL="2743200" lvl="5" indent="-317500" algn="l">
              <a:lnSpc>
                <a:spcPct val="115000"/>
              </a:lnSpc>
              <a:spcBef>
                <a:spcPts val="2100"/>
              </a:spcBef>
              <a:spcAft>
                <a:spcPts val="0"/>
              </a:spcAft>
              <a:buSzPts val="1400"/>
              <a:buChar char="■"/>
              <a:defRPr sz="1400"/>
            </a:lvl6pPr>
            <a:lvl7pPr marL="3200400" lvl="6" indent="-317500" algn="l">
              <a:lnSpc>
                <a:spcPct val="115000"/>
              </a:lnSpc>
              <a:spcBef>
                <a:spcPts val="2100"/>
              </a:spcBef>
              <a:spcAft>
                <a:spcPts val="0"/>
              </a:spcAft>
              <a:buSzPts val="1400"/>
              <a:buChar char="●"/>
              <a:defRPr sz="1400"/>
            </a:lvl7pPr>
            <a:lvl8pPr marL="3657600" lvl="7" indent="-317500" algn="l">
              <a:lnSpc>
                <a:spcPct val="115000"/>
              </a:lnSpc>
              <a:spcBef>
                <a:spcPts val="2100"/>
              </a:spcBef>
              <a:spcAft>
                <a:spcPts val="0"/>
              </a:spcAft>
              <a:buSzPts val="1400"/>
              <a:buChar char="○"/>
              <a:defRPr sz="1400"/>
            </a:lvl8pPr>
            <a:lvl9pPr marL="4114800" lvl="8" indent="-317500" algn="l">
              <a:lnSpc>
                <a:spcPct val="115000"/>
              </a:lnSpc>
              <a:spcBef>
                <a:spcPts val="2100"/>
              </a:spcBef>
              <a:spcAft>
                <a:spcPts val="2100"/>
              </a:spcAft>
              <a:buSzPts val="1400"/>
              <a:buChar char="■"/>
              <a:defRPr sz="1400"/>
            </a:lvl9pPr>
          </a:lstStyle>
          <a:p>
            <a:endParaRPr/>
          </a:p>
        </p:txBody>
      </p:sp>
      <p:sp>
        <p:nvSpPr>
          <p:cNvPr id="73" name="Google Shape;73;p13"/>
          <p:cNvSpPr txBox="1">
            <a:spLocks noGrp="1"/>
          </p:cNvSpPr>
          <p:nvPr>
            <p:ph type="body" idx="15"/>
          </p:nvPr>
        </p:nvSpPr>
        <p:spPr>
          <a:xfrm>
            <a:off x="2910425" y="3809000"/>
            <a:ext cx="2545200" cy="834000"/>
          </a:xfrm>
          <a:prstGeom prst="rect">
            <a:avLst/>
          </a:prstGeom>
          <a:noFill/>
          <a:ln>
            <a:noFill/>
          </a:ln>
        </p:spPr>
        <p:txBody>
          <a:bodyPr spcFirstLastPara="1" wrap="square" lIns="121900" tIns="121900" rIns="121900" bIns="121900" anchor="t" anchorCtr="0">
            <a:noAutofit/>
          </a:bodyPr>
          <a:lstStyle>
            <a:lvl1pPr marL="457200" lvl="0" indent="-317500" algn="l">
              <a:lnSpc>
                <a:spcPct val="115000"/>
              </a:lnSpc>
              <a:spcBef>
                <a:spcPts val="0"/>
              </a:spcBef>
              <a:spcAft>
                <a:spcPts val="0"/>
              </a:spcAft>
              <a:buSzPts val="1400"/>
              <a:buChar char="●"/>
              <a:defRPr sz="1400"/>
            </a:lvl1pPr>
            <a:lvl2pPr marL="914400" lvl="1" indent="-317500" algn="l">
              <a:lnSpc>
                <a:spcPct val="115000"/>
              </a:lnSpc>
              <a:spcBef>
                <a:spcPts val="2100"/>
              </a:spcBef>
              <a:spcAft>
                <a:spcPts val="0"/>
              </a:spcAft>
              <a:buSzPts val="1400"/>
              <a:buChar char="○"/>
              <a:defRPr sz="1400"/>
            </a:lvl2pPr>
            <a:lvl3pPr marL="1371600" lvl="2" indent="-317500" algn="l">
              <a:lnSpc>
                <a:spcPct val="115000"/>
              </a:lnSpc>
              <a:spcBef>
                <a:spcPts val="2100"/>
              </a:spcBef>
              <a:spcAft>
                <a:spcPts val="0"/>
              </a:spcAft>
              <a:buSzPts val="1400"/>
              <a:buChar char="■"/>
              <a:defRPr sz="1400"/>
            </a:lvl3pPr>
            <a:lvl4pPr marL="1828800" lvl="3" indent="-317500" algn="l">
              <a:lnSpc>
                <a:spcPct val="115000"/>
              </a:lnSpc>
              <a:spcBef>
                <a:spcPts val="2100"/>
              </a:spcBef>
              <a:spcAft>
                <a:spcPts val="0"/>
              </a:spcAft>
              <a:buSzPts val="1400"/>
              <a:buChar char="●"/>
              <a:defRPr sz="1400"/>
            </a:lvl4pPr>
            <a:lvl5pPr marL="2286000" lvl="4" indent="-317500" algn="l">
              <a:lnSpc>
                <a:spcPct val="115000"/>
              </a:lnSpc>
              <a:spcBef>
                <a:spcPts val="2100"/>
              </a:spcBef>
              <a:spcAft>
                <a:spcPts val="0"/>
              </a:spcAft>
              <a:buSzPts val="1400"/>
              <a:buChar char="○"/>
              <a:defRPr sz="1400"/>
            </a:lvl5pPr>
            <a:lvl6pPr marL="2743200" lvl="5" indent="-317500" algn="l">
              <a:lnSpc>
                <a:spcPct val="115000"/>
              </a:lnSpc>
              <a:spcBef>
                <a:spcPts val="2100"/>
              </a:spcBef>
              <a:spcAft>
                <a:spcPts val="0"/>
              </a:spcAft>
              <a:buSzPts val="1400"/>
              <a:buChar char="■"/>
              <a:defRPr sz="1400"/>
            </a:lvl6pPr>
            <a:lvl7pPr marL="3200400" lvl="6" indent="-317500" algn="l">
              <a:lnSpc>
                <a:spcPct val="115000"/>
              </a:lnSpc>
              <a:spcBef>
                <a:spcPts val="2100"/>
              </a:spcBef>
              <a:spcAft>
                <a:spcPts val="0"/>
              </a:spcAft>
              <a:buSzPts val="1400"/>
              <a:buChar char="●"/>
              <a:defRPr sz="1400"/>
            </a:lvl7pPr>
            <a:lvl8pPr marL="3657600" lvl="7" indent="-317500" algn="l">
              <a:lnSpc>
                <a:spcPct val="115000"/>
              </a:lnSpc>
              <a:spcBef>
                <a:spcPts val="2100"/>
              </a:spcBef>
              <a:spcAft>
                <a:spcPts val="0"/>
              </a:spcAft>
              <a:buSzPts val="1400"/>
              <a:buChar char="○"/>
              <a:defRPr sz="1400"/>
            </a:lvl8pPr>
            <a:lvl9pPr marL="4114800" lvl="8" indent="-317500" algn="l">
              <a:lnSpc>
                <a:spcPct val="115000"/>
              </a:lnSpc>
              <a:spcBef>
                <a:spcPts val="2100"/>
              </a:spcBef>
              <a:spcAft>
                <a:spcPts val="2100"/>
              </a:spcAft>
              <a:buSzPts val="1400"/>
              <a:buChar char="■"/>
              <a:defRPr sz="1400"/>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017 Title and text right">
  <p:cSld name="CUSTOM_16">
    <p:spTree>
      <p:nvGrpSpPr>
        <p:cNvPr id="1" name="Shape 95"/>
        <p:cNvGrpSpPr/>
        <p:nvPr/>
      </p:nvGrpSpPr>
      <p:grpSpPr>
        <a:xfrm>
          <a:off x="0" y="0"/>
          <a:ext cx="0" cy="0"/>
          <a:chOff x="0" y="0"/>
          <a:chExt cx="0" cy="0"/>
        </a:xfrm>
      </p:grpSpPr>
      <p:sp>
        <p:nvSpPr>
          <p:cNvPr id="96" name="Google Shape;96;p17"/>
          <p:cNvSpPr txBox="1">
            <a:spLocks noGrp="1"/>
          </p:cNvSpPr>
          <p:nvPr>
            <p:ph type="title"/>
          </p:nvPr>
        </p:nvSpPr>
        <p:spPr>
          <a:xfrm>
            <a:off x="5978200" y="974375"/>
            <a:ext cx="5581500" cy="763500"/>
          </a:xfrm>
          <a:prstGeom prst="rect">
            <a:avLst/>
          </a:prstGeom>
          <a:noFill/>
          <a:ln>
            <a:noFill/>
          </a:ln>
        </p:spPr>
        <p:txBody>
          <a:bodyPr spcFirstLastPara="1" wrap="square" lIns="121900" tIns="121900" rIns="121900" bIns="121900" anchor="t" anchorCtr="0">
            <a:noAutofit/>
          </a:bodyPr>
          <a:lstStyle>
            <a:lvl1pPr marR="0" lvl="0" algn="l">
              <a:lnSpc>
                <a:spcPct val="100000"/>
              </a:lnSpc>
              <a:spcBef>
                <a:spcPts val="0"/>
              </a:spcBef>
              <a:spcAft>
                <a:spcPts val="0"/>
              </a:spcAft>
              <a:buClr>
                <a:schemeClr val="dk1"/>
              </a:buClr>
              <a:buSzPts val="4000"/>
              <a:buFont typeface="Aldrich"/>
              <a:buNone/>
              <a:defRPr/>
            </a:lvl1pPr>
            <a:lvl2pPr lvl="1" algn="l">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algn="l">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algn="l">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algn="l">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algn="l">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algn="l">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algn="l">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algn="l">
              <a:lnSpc>
                <a:spcPct val="100000"/>
              </a:lnSpc>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97" name="Google Shape;97;p17"/>
          <p:cNvSpPr txBox="1">
            <a:spLocks noGrp="1"/>
          </p:cNvSpPr>
          <p:nvPr>
            <p:ph type="body" idx="1"/>
          </p:nvPr>
        </p:nvSpPr>
        <p:spPr>
          <a:xfrm>
            <a:off x="5978300" y="2508425"/>
            <a:ext cx="5581500" cy="3106800"/>
          </a:xfrm>
          <a:prstGeom prst="rect">
            <a:avLst/>
          </a:prstGeom>
          <a:noFill/>
          <a:ln>
            <a:noFill/>
          </a:ln>
        </p:spPr>
        <p:txBody>
          <a:bodyPr spcFirstLastPara="1" wrap="square" lIns="121900" tIns="121900" rIns="121900" bIns="121900" anchor="t" anchorCtr="0">
            <a:noAutofit/>
          </a:bodyPr>
          <a:lstStyle>
            <a:lvl1pPr marL="457200" lvl="0" indent="-349250" algn="l">
              <a:lnSpc>
                <a:spcPct val="115000"/>
              </a:lnSpc>
              <a:spcBef>
                <a:spcPts val="0"/>
              </a:spcBef>
              <a:spcAft>
                <a:spcPts val="0"/>
              </a:spcAft>
              <a:buSzPts val="1900"/>
              <a:buChar char="●"/>
              <a:defRPr/>
            </a:lvl1pPr>
            <a:lvl2pPr marL="914400" lvl="1" indent="-349250" algn="l">
              <a:lnSpc>
                <a:spcPct val="115000"/>
              </a:lnSpc>
              <a:spcBef>
                <a:spcPts val="2100"/>
              </a:spcBef>
              <a:spcAft>
                <a:spcPts val="0"/>
              </a:spcAft>
              <a:buSzPts val="1900"/>
              <a:buChar char="○"/>
              <a:defRPr/>
            </a:lvl2pPr>
            <a:lvl3pPr marL="1371600" lvl="2" indent="-349250" algn="l">
              <a:lnSpc>
                <a:spcPct val="115000"/>
              </a:lnSpc>
              <a:spcBef>
                <a:spcPts val="2100"/>
              </a:spcBef>
              <a:spcAft>
                <a:spcPts val="0"/>
              </a:spcAft>
              <a:buSzPts val="1900"/>
              <a:buChar char="■"/>
              <a:defRPr/>
            </a:lvl3pPr>
            <a:lvl4pPr marL="1828800" lvl="3" indent="-349250" algn="l">
              <a:lnSpc>
                <a:spcPct val="115000"/>
              </a:lnSpc>
              <a:spcBef>
                <a:spcPts val="2100"/>
              </a:spcBef>
              <a:spcAft>
                <a:spcPts val="0"/>
              </a:spcAft>
              <a:buSzPts val="1900"/>
              <a:buChar char="●"/>
              <a:defRPr/>
            </a:lvl4pPr>
            <a:lvl5pPr marL="2286000" lvl="4" indent="-349250" algn="l">
              <a:lnSpc>
                <a:spcPct val="115000"/>
              </a:lnSpc>
              <a:spcBef>
                <a:spcPts val="2100"/>
              </a:spcBef>
              <a:spcAft>
                <a:spcPts val="0"/>
              </a:spcAft>
              <a:buSzPts val="1900"/>
              <a:buChar char="○"/>
              <a:defRPr/>
            </a:lvl5pPr>
            <a:lvl6pPr marL="2743200" lvl="5" indent="-349250" algn="l">
              <a:lnSpc>
                <a:spcPct val="115000"/>
              </a:lnSpc>
              <a:spcBef>
                <a:spcPts val="2100"/>
              </a:spcBef>
              <a:spcAft>
                <a:spcPts val="0"/>
              </a:spcAft>
              <a:buSzPts val="1900"/>
              <a:buChar char="■"/>
              <a:defRPr/>
            </a:lvl6pPr>
            <a:lvl7pPr marL="3200400" lvl="6" indent="-349250" algn="l">
              <a:lnSpc>
                <a:spcPct val="115000"/>
              </a:lnSpc>
              <a:spcBef>
                <a:spcPts val="2100"/>
              </a:spcBef>
              <a:spcAft>
                <a:spcPts val="0"/>
              </a:spcAft>
              <a:buSzPts val="1900"/>
              <a:buChar char="●"/>
              <a:defRPr/>
            </a:lvl7pPr>
            <a:lvl8pPr marL="3657600" lvl="7" indent="-349250" algn="l">
              <a:lnSpc>
                <a:spcPct val="115000"/>
              </a:lnSpc>
              <a:spcBef>
                <a:spcPts val="2100"/>
              </a:spcBef>
              <a:spcAft>
                <a:spcPts val="0"/>
              </a:spcAft>
              <a:buSzPts val="1900"/>
              <a:buChar char="○"/>
              <a:defRPr/>
            </a:lvl8pPr>
            <a:lvl9pPr marL="4114800" lvl="8" indent="-349250" algn="l">
              <a:lnSpc>
                <a:spcPct val="115000"/>
              </a:lnSpc>
              <a:spcBef>
                <a:spcPts val="2100"/>
              </a:spcBef>
              <a:spcAft>
                <a:spcPts val="2100"/>
              </a:spcAft>
              <a:buSzPts val="1900"/>
              <a:buChar char="■"/>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011 Background image">
  <p:cSld name="CUSTOM_10">
    <p:spTree>
      <p:nvGrpSpPr>
        <p:cNvPr id="1" name="Shape 104"/>
        <p:cNvGrpSpPr/>
        <p:nvPr/>
      </p:nvGrpSpPr>
      <p:grpSpPr>
        <a:xfrm>
          <a:off x="0" y="0"/>
          <a:ext cx="0" cy="0"/>
          <a:chOff x="0" y="0"/>
          <a:chExt cx="0" cy="0"/>
        </a:xfrm>
      </p:grpSpPr>
      <p:sp>
        <p:nvSpPr>
          <p:cNvPr id="105" name="Google Shape;105;p20"/>
          <p:cNvSpPr txBox="1">
            <a:spLocks noGrp="1"/>
          </p:cNvSpPr>
          <p:nvPr>
            <p:ph type="title"/>
          </p:nvPr>
        </p:nvSpPr>
        <p:spPr>
          <a:xfrm>
            <a:off x="7223375" y="2088000"/>
            <a:ext cx="4458300" cy="2377200"/>
          </a:xfrm>
          <a:prstGeom prst="rect">
            <a:avLst/>
          </a:prstGeom>
          <a:noFill/>
          <a:ln>
            <a:noFill/>
          </a:ln>
        </p:spPr>
        <p:txBody>
          <a:bodyPr spcFirstLastPara="1" wrap="square" lIns="121900" tIns="121900" rIns="121900" bIns="121900" anchor="ctr" anchorCtr="0">
            <a:noAutofit/>
          </a:bodyPr>
          <a:lstStyle>
            <a:lvl1pPr lvl="0" algn="r">
              <a:lnSpc>
                <a:spcPct val="100000"/>
              </a:lnSpc>
              <a:spcBef>
                <a:spcPts val="0"/>
              </a:spcBef>
              <a:spcAft>
                <a:spcPts val="0"/>
              </a:spcAft>
              <a:buClr>
                <a:schemeClr val="lt1"/>
              </a:buClr>
              <a:buSzPts val="6000"/>
              <a:buNone/>
              <a:defRPr sz="6000">
                <a:solidFill>
                  <a:schemeClr val="lt1"/>
                </a:solidFill>
              </a:defRPr>
            </a:lvl1pPr>
            <a:lvl2pPr lvl="1" algn="r">
              <a:lnSpc>
                <a:spcPct val="100000"/>
              </a:lnSpc>
              <a:spcBef>
                <a:spcPts val="0"/>
              </a:spcBef>
              <a:spcAft>
                <a:spcPts val="0"/>
              </a:spcAft>
              <a:buClr>
                <a:schemeClr val="lt1"/>
              </a:buClr>
              <a:buSzPts val="15000"/>
              <a:buNone/>
              <a:defRPr sz="15000">
                <a:solidFill>
                  <a:schemeClr val="lt1"/>
                </a:solidFill>
              </a:defRPr>
            </a:lvl2pPr>
            <a:lvl3pPr lvl="2" algn="r">
              <a:lnSpc>
                <a:spcPct val="100000"/>
              </a:lnSpc>
              <a:spcBef>
                <a:spcPts val="0"/>
              </a:spcBef>
              <a:spcAft>
                <a:spcPts val="0"/>
              </a:spcAft>
              <a:buClr>
                <a:schemeClr val="lt1"/>
              </a:buClr>
              <a:buSzPts val="15000"/>
              <a:buNone/>
              <a:defRPr sz="15000">
                <a:solidFill>
                  <a:schemeClr val="lt1"/>
                </a:solidFill>
              </a:defRPr>
            </a:lvl3pPr>
            <a:lvl4pPr lvl="3" algn="r">
              <a:lnSpc>
                <a:spcPct val="100000"/>
              </a:lnSpc>
              <a:spcBef>
                <a:spcPts val="0"/>
              </a:spcBef>
              <a:spcAft>
                <a:spcPts val="0"/>
              </a:spcAft>
              <a:buClr>
                <a:schemeClr val="lt1"/>
              </a:buClr>
              <a:buSzPts val="15000"/>
              <a:buNone/>
              <a:defRPr sz="15000">
                <a:solidFill>
                  <a:schemeClr val="lt1"/>
                </a:solidFill>
              </a:defRPr>
            </a:lvl4pPr>
            <a:lvl5pPr lvl="4" algn="r">
              <a:lnSpc>
                <a:spcPct val="100000"/>
              </a:lnSpc>
              <a:spcBef>
                <a:spcPts val="0"/>
              </a:spcBef>
              <a:spcAft>
                <a:spcPts val="0"/>
              </a:spcAft>
              <a:buClr>
                <a:schemeClr val="lt1"/>
              </a:buClr>
              <a:buSzPts val="15000"/>
              <a:buNone/>
              <a:defRPr sz="15000">
                <a:solidFill>
                  <a:schemeClr val="lt1"/>
                </a:solidFill>
              </a:defRPr>
            </a:lvl5pPr>
            <a:lvl6pPr lvl="5" algn="r">
              <a:lnSpc>
                <a:spcPct val="100000"/>
              </a:lnSpc>
              <a:spcBef>
                <a:spcPts val="0"/>
              </a:spcBef>
              <a:spcAft>
                <a:spcPts val="0"/>
              </a:spcAft>
              <a:buClr>
                <a:schemeClr val="lt1"/>
              </a:buClr>
              <a:buSzPts val="15000"/>
              <a:buNone/>
              <a:defRPr sz="15000">
                <a:solidFill>
                  <a:schemeClr val="lt1"/>
                </a:solidFill>
              </a:defRPr>
            </a:lvl6pPr>
            <a:lvl7pPr lvl="6" algn="r">
              <a:lnSpc>
                <a:spcPct val="100000"/>
              </a:lnSpc>
              <a:spcBef>
                <a:spcPts val="0"/>
              </a:spcBef>
              <a:spcAft>
                <a:spcPts val="0"/>
              </a:spcAft>
              <a:buClr>
                <a:schemeClr val="lt1"/>
              </a:buClr>
              <a:buSzPts val="15000"/>
              <a:buNone/>
              <a:defRPr sz="15000">
                <a:solidFill>
                  <a:schemeClr val="lt1"/>
                </a:solidFill>
              </a:defRPr>
            </a:lvl7pPr>
            <a:lvl8pPr lvl="7" algn="r">
              <a:lnSpc>
                <a:spcPct val="100000"/>
              </a:lnSpc>
              <a:spcBef>
                <a:spcPts val="0"/>
              </a:spcBef>
              <a:spcAft>
                <a:spcPts val="0"/>
              </a:spcAft>
              <a:buClr>
                <a:schemeClr val="lt1"/>
              </a:buClr>
              <a:buSzPts val="15000"/>
              <a:buNone/>
              <a:defRPr sz="15000">
                <a:solidFill>
                  <a:schemeClr val="lt1"/>
                </a:solidFill>
              </a:defRPr>
            </a:lvl8pPr>
            <a:lvl9pPr lvl="8" algn="r">
              <a:lnSpc>
                <a:spcPct val="100000"/>
              </a:lnSpc>
              <a:spcBef>
                <a:spcPts val="0"/>
              </a:spcBef>
              <a:spcAft>
                <a:spcPts val="0"/>
              </a:spcAft>
              <a:buClr>
                <a:schemeClr val="lt1"/>
              </a:buClr>
              <a:buSzPts val="15000"/>
              <a:buNone/>
              <a:defRPr sz="15000">
                <a:solidFill>
                  <a:schemeClr val="lt1"/>
                </a:solidFil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Just title 1">
  <p:cSld name="CUSTOM_18_1">
    <p:spTree>
      <p:nvGrpSpPr>
        <p:cNvPr id="1" name="Shape 117"/>
        <p:cNvGrpSpPr/>
        <p:nvPr/>
      </p:nvGrpSpPr>
      <p:grpSpPr>
        <a:xfrm>
          <a:off x="0" y="0"/>
          <a:ext cx="0" cy="0"/>
          <a:chOff x="0" y="0"/>
          <a:chExt cx="0" cy="0"/>
        </a:xfrm>
      </p:grpSpPr>
      <p:sp>
        <p:nvSpPr>
          <p:cNvPr id="118" name="Google Shape;118;p22"/>
          <p:cNvSpPr txBox="1">
            <a:spLocks noGrp="1"/>
          </p:cNvSpPr>
          <p:nvPr>
            <p:ph type="title"/>
          </p:nvPr>
        </p:nvSpPr>
        <p:spPr>
          <a:xfrm>
            <a:off x="415650" y="421105"/>
            <a:ext cx="11360700" cy="1230600"/>
          </a:xfrm>
          <a:prstGeom prst="rect">
            <a:avLst/>
          </a:prstGeom>
          <a:noFill/>
          <a:ln>
            <a:noFill/>
          </a:ln>
        </p:spPr>
        <p:txBody>
          <a:bodyPr spcFirstLastPara="1" wrap="square" lIns="121900" tIns="121900" rIns="121900" bIns="121900" anchor="t" anchorCtr="0">
            <a:noAutofit/>
          </a:bodyPr>
          <a:lstStyle>
            <a:lvl1pPr lvl="0" algn="ctr">
              <a:lnSpc>
                <a:spcPct val="100000"/>
              </a:lnSpc>
              <a:spcBef>
                <a:spcPts val="0"/>
              </a:spcBef>
              <a:spcAft>
                <a:spcPts val="0"/>
              </a:spcAft>
              <a:buSzPts val="5000"/>
              <a:buNone/>
              <a:defRPr sz="5000"/>
            </a:lvl1pPr>
            <a:lvl2pPr lvl="1" algn="ctr">
              <a:lnSpc>
                <a:spcPct val="100000"/>
              </a:lnSpc>
              <a:spcBef>
                <a:spcPts val="0"/>
              </a:spcBef>
              <a:spcAft>
                <a:spcPts val="0"/>
              </a:spcAft>
              <a:buSzPts val="7000"/>
              <a:buNone/>
              <a:defRPr sz="7000"/>
            </a:lvl2pPr>
            <a:lvl3pPr lvl="2" algn="ctr">
              <a:lnSpc>
                <a:spcPct val="100000"/>
              </a:lnSpc>
              <a:spcBef>
                <a:spcPts val="0"/>
              </a:spcBef>
              <a:spcAft>
                <a:spcPts val="0"/>
              </a:spcAft>
              <a:buSzPts val="7000"/>
              <a:buNone/>
              <a:defRPr sz="7000"/>
            </a:lvl3pPr>
            <a:lvl4pPr lvl="3" algn="ctr">
              <a:lnSpc>
                <a:spcPct val="100000"/>
              </a:lnSpc>
              <a:spcBef>
                <a:spcPts val="0"/>
              </a:spcBef>
              <a:spcAft>
                <a:spcPts val="0"/>
              </a:spcAft>
              <a:buSzPts val="7000"/>
              <a:buNone/>
              <a:defRPr sz="7000"/>
            </a:lvl4pPr>
            <a:lvl5pPr lvl="4" algn="ctr">
              <a:lnSpc>
                <a:spcPct val="100000"/>
              </a:lnSpc>
              <a:spcBef>
                <a:spcPts val="0"/>
              </a:spcBef>
              <a:spcAft>
                <a:spcPts val="0"/>
              </a:spcAft>
              <a:buSzPts val="7000"/>
              <a:buNone/>
              <a:defRPr sz="7000"/>
            </a:lvl5pPr>
            <a:lvl6pPr lvl="5" algn="ctr">
              <a:lnSpc>
                <a:spcPct val="100000"/>
              </a:lnSpc>
              <a:spcBef>
                <a:spcPts val="0"/>
              </a:spcBef>
              <a:spcAft>
                <a:spcPts val="0"/>
              </a:spcAft>
              <a:buSzPts val="7000"/>
              <a:buNone/>
              <a:defRPr sz="7000"/>
            </a:lvl6pPr>
            <a:lvl7pPr lvl="6" algn="ctr">
              <a:lnSpc>
                <a:spcPct val="100000"/>
              </a:lnSpc>
              <a:spcBef>
                <a:spcPts val="0"/>
              </a:spcBef>
              <a:spcAft>
                <a:spcPts val="0"/>
              </a:spcAft>
              <a:buSzPts val="7000"/>
              <a:buNone/>
              <a:defRPr sz="7000"/>
            </a:lvl7pPr>
            <a:lvl8pPr lvl="7" algn="ctr">
              <a:lnSpc>
                <a:spcPct val="100000"/>
              </a:lnSpc>
              <a:spcBef>
                <a:spcPts val="0"/>
              </a:spcBef>
              <a:spcAft>
                <a:spcPts val="0"/>
              </a:spcAft>
              <a:buSzPts val="7000"/>
              <a:buNone/>
              <a:defRPr sz="7000"/>
            </a:lvl8pPr>
            <a:lvl9pPr lvl="8" algn="ctr">
              <a:lnSpc>
                <a:spcPct val="100000"/>
              </a:lnSpc>
              <a:spcBef>
                <a:spcPts val="0"/>
              </a:spcBef>
              <a:spcAft>
                <a:spcPts val="0"/>
              </a:spcAft>
              <a:buSzPts val="7000"/>
              <a:buNone/>
              <a:defRPr sz="7000"/>
            </a:lvl9pPr>
          </a:lstStyle>
          <a:p>
            <a:endParaRPr/>
          </a:p>
        </p:txBody>
      </p:sp>
      <p:pic>
        <p:nvPicPr>
          <p:cNvPr id="119" name="Google Shape;119;p22"/>
          <p:cNvPicPr preferRelativeResize="0"/>
          <p:nvPr/>
        </p:nvPicPr>
        <p:blipFill rotWithShape="1">
          <a:blip r:embed="rId2">
            <a:alphaModFix/>
          </a:blip>
          <a:srcRect t="289"/>
          <a:stretch/>
        </p:blipFill>
        <p:spPr>
          <a:xfrm rot="5400000">
            <a:off x="2697455" y="-2702130"/>
            <a:ext cx="6853373" cy="12257636"/>
          </a:xfrm>
          <a:custGeom>
            <a:avLst/>
            <a:gdLst/>
            <a:ahLst/>
            <a:cxnLst/>
            <a:rect l="l" t="t" r="r" b="b"/>
            <a:pathLst>
              <a:path w="6853373" h="12288357" extrusionOk="0">
                <a:moveTo>
                  <a:pt x="300866" y="11963891"/>
                </a:moveTo>
                <a:lnTo>
                  <a:pt x="6565981" y="11963891"/>
                </a:lnTo>
                <a:lnTo>
                  <a:pt x="6565981" y="324464"/>
                </a:lnTo>
                <a:lnTo>
                  <a:pt x="300866" y="324464"/>
                </a:lnTo>
                <a:close/>
                <a:moveTo>
                  <a:pt x="0" y="12288357"/>
                </a:moveTo>
                <a:lnTo>
                  <a:pt x="0" y="0"/>
                </a:lnTo>
                <a:lnTo>
                  <a:pt x="6853373" y="0"/>
                </a:lnTo>
                <a:lnTo>
                  <a:pt x="6853373" y="12288357"/>
                </a:lnTo>
                <a:close/>
              </a:path>
            </a:pathLst>
          </a:custGeom>
          <a:noFill/>
          <a:ln>
            <a:noFill/>
          </a:ln>
          <a:effectLst>
            <a:outerShdw blurRad="50800" dist="38100" dir="13500000" algn="br" rotWithShape="0">
              <a:srgbClr val="000000">
                <a:alpha val="40000"/>
              </a:srgbClr>
            </a:outerShdw>
          </a:effectLst>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Just title 1 1">
  <p:cSld name="CUSTOM_18_1_1">
    <p:spTree>
      <p:nvGrpSpPr>
        <p:cNvPr id="1" name="Shape 120"/>
        <p:cNvGrpSpPr/>
        <p:nvPr/>
      </p:nvGrpSpPr>
      <p:grpSpPr>
        <a:xfrm>
          <a:off x="0" y="0"/>
          <a:ext cx="0" cy="0"/>
          <a:chOff x="0" y="0"/>
          <a:chExt cx="0" cy="0"/>
        </a:xfrm>
      </p:grpSpPr>
      <p:sp>
        <p:nvSpPr>
          <p:cNvPr id="121" name="Google Shape;121;p23"/>
          <p:cNvSpPr txBox="1">
            <a:spLocks noGrp="1"/>
          </p:cNvSpPr>
          <p:nvPr>
            <p:ph type="title"/>
          </p:nvPr>
        </p:nvSpPr>
        <p:spPr>
          <a:xfrm>
            <a:off x="415650" y="421105"/>
            <a:ext cx="11360700" cy="1230600"/>
          </a:xfrm>
          <a:prstGeom prst="rect">
            <a:avLst/>
          </a:prstGeom>
          <a:noFill/>
          <a:ln>
            <a:noFill/>
          </a:ln>
        </p:spPr>
        <p:txBody>
          <a:bodyPr spcFirstLastPara="1" wrap="square" lIns="121900" tIns="121900" rIns="121900" bIns="121900" anchor="t" anchorCtr="0">
            <a:noAutofit/>
          </a:bodyPr>
          <a:lstStyle>
            <a:lvl1pPr lvl="0" algn="ctr">
              <a:lnSpc>
                <a:spcPct val="100000"/>
              </a:lnSpc>
              <a:spcBef>
                <a:spcPts val="0"/>
              </a:spcBef>
              <a:spcAft>
                <a:spcPts val="0"/>
              </a:spcAft>
              <a:buSzPts val="5000"/>
              <a:buNone/>
              <a:defRPr sz="5000"/>
            </a:lvl1pPr>
            <a:lvl2pPr lvl="1" algn="ctr">
              <a:lnSpc>
                <a:spcPct val="100000"/>
              </a:lnSpc>
              <a:spcBef>
                <a:spcPts val="0"/>
              </a:spcBef>
              <a:spcAft>
                <a:spcPts val="0"/>
              </a:spcAft>
              <a:buSzPts val="7000"/>
              <a:buNone/>
              <a:defRPr sz="7000"/>
            </a:lvl2pPr>
            <a:lvl3pPr lvl="2" algn="ctr">
              <a:lnSpc>
                <a:spcPct val="100000"/>
              </a:lnSpc>
              <a:spcBef>
                <a:spcPts val="0"/>
              </a:spcBef>
              <a:spcAft>
                <a:spcPts val="0"/>
              </a:spcAft>
              <a:buSzPts val="7000"/>
              <a:buNone/>
              <a:defRPr sz="7000"/>
            </a:lvl3pPr>
            <a:lvl4pPr lvl="3" algn="ctr">
              <a:lnSpc>
                <a:spcPct val="100000"/>
              </a:lnSpc>
              <a:spcBef>
                <a:spcPts val="0"/>
              </a:spcBef>
              <a:spcAft>
                <a:spcPts val="0"/>
              </a:spcAft>
              <a:buSzPts val="7000"/>
              <a:buNone/>
              <a:defRPr sz="7000"/>
            </a:lvl4pPr>
            <a:lvl5pPr lvl="4" algn="ctr">
              <a:lnSpc>
                <a:spcPct val="100000"/>
              </a:lnSpc>
              <a:spcBef>
                <a:spcPts val="0"/>
              </a:spcBef>
              <a:spcAft>
                <a:spcPts val="0"/>
              </a:spcAft>
              <a:buSzPts val="7000"/>
              <a:buNone/>
              <a:defRPr sz="7000"/>
            </a:lvl5pPr>
            <a:lvl6pPr lvl="5" algn="ctr">
              <a:lnSpc>
                <a:spcPct val="100000"/>
              </a:lnSpc>
              <a:spcBef>
                <a:spcPts val="0"/>
              </a:spcBef>
              <a:spcAft>
                <a:spcPts val="0"/>
              </a:spcAft>
              <a:buSzPts val="7000"/>
              <a:buNone/>
              <a:defRPr sz="7000"/>
            </a:lvl6pPr>
            <a:lvl7pPr lvl="6" algn="ctr">
              <a:lnSpc>
                <a:spcPct val="100000"/>
              </a:lnSpc>
              <a:spcBef>
                <a:spcPts val="0"/>
              </a:spcBef>
              <a:spcAft>
                <a:spcPts val="0"/>
              </a:spcAft>
              <a:buSzPts val="7000"/>
              <a:buNone/>
              <a:defRPr sz="7000"/>
            </a:lvl7pPr>
            <a:lvl8pPr lvl="7" algn="ctr">
              <a:lnSpc>
                <a:spcPct val="100000"/>
              </a:lnSpc>
              <a:spcBef>
                <a:spcPts val="0"/>
              </a:spcBef>
              <a:spcAft>
                <a:spcPts val="0"/>
              </a:spcAft>
              <a:buSzPts val="7000"/>
              <a:buNone/>
              <a:defRPr sz="7000"/>
            </a:lvl8pPr>
            <a:lvl9pPr lvl="8" algn="ctr">
              <a:lnSpc>
                <a:spcPct val="100000"/>
              </a:lnSpc>
              <a:spcBef>
                <a:spcPts val="0"/>
              </a:spcBef>
              <a:spcAft>
                <a:spcPts val="0"/>
              </a:spcAft>
              <a:buSzPts val="7000"/>
              <a:buNone/>
              <a:defRPr sz="7000"/>
            </a:lvl9pPr>
          </a:lstStyle>
          <a:p>
            <a:endParaRPr/>
          </a:p>
        </p:txBody>
      </p:sp>
      <p:sp>
        <p:nvSpPr>
          <p:cNvPr id="122" name="Google Shape;122;p23"/>
          <p:cNvSpPr/>
          <p:nvPr/>
        </p:nvSpPr>
        <p:spPr>
          <a:xfrm>
            <a:off x="0" y="6563875"/>
            <a:ext cx="12192000" cy="294000"/>
          </a:xfrm>
          <a:prstGeom prst="trapezoid">
            <a:avLst>
              <a:gd name="adj" fmla="val 107636"/>
            </a:avLst>
          </a:prstGeom>
          <a:solidFill>
            <a:srgbClr val="3B3B3B"/>
          </a:solidFill>
          <a:ln w="9525" cap="flat" cmpd="sng">
            <a:solidFill>
              <a:schemeClr val="dk1"/>
            </a:solidFill>
            <a:prstDash val="solid"/>
            <a:round/>
            <a:headEnd type="none" w="sm" len="sm"/>
            <a:tailEnd type="none" w="sm" len="sm"/>
          </a:ln>
          <a:effectLst>
            <a:outerShdw blurRad="50800" dist="38100" dir="16200000"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 name="Google Shape;123;p23"/>
          <p:cNvSpPr/>
          <p:nvPr/>
        </p:nvSpPr>
        <p:spPr>
          <a:xfrm rot="5400000">
            <a:off x="-3282000" y="3282000"/>
            <a:ext cx="6858000" cy="294000"/>
          </a:xfrm>
          <a:prstGeom prst="trapezoid">
            <a:avLst>
              <a:gd name="adj" fmla="val 93614"/>
            </a:avLst>
          </a:prstGeom>
          <a:solidFill>
            <a:srgbClr val="3B3B3B"/>
          </a:solidFill>
          <a:ln w="9525" cap="flat" cmpd="sng">
            <a:solidFill>
              <a:schemeClr val="dk1"/>
            </a:solidFill>
            <a:prstDash val="solid"/>
            <a:round/>
            <a:headEnd type="none" w="sm" len="sm"/>
            <a:tailEnd type="none" w="sm" len="sm"/>
          </a:ln>
          <a:effectLst>
            <a:outerShdw blurRad="50800" dist="38100" algn="l"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 name="Google Shape;124;p23"/>
          <p:cNvSpPr/>
          <p:nvPr/>
        </p:nvSpPr>
        <p:spPr>
          <a:xfrm rot="10800000">
            <a:off x="0" y="0"/>
            <a:ext cx="12192000" cy="294000"/>
          </a:xfrm>
          <a:prstGeom prst="trapezoid">
            <a:avLst>
              <a:gd name="adj" fmla="val 107636"/>
            </a:avLst>
          </a:prstGeom>
          <a:solidFill>
            <a:srgbClr val="3B3B3B"/>
          </a:solidFill>
          <a:ln w="9525" cap="flat" cmpd="sng">
            <a:solidFill>
              <a:schemeClr val="dk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 name="Google Shape;125;p23"/>
          <p:cNvSpPr/>
          <p:nvPr/>
        </p:nvSpPr>
        <p:spPr>
          <a:xfrm rot="-5400000" flipH="1">
            <a:off x="8615950" y="3282000"/>
            <a:ext cx="6858000" cy="294000"/>
          </a:xfrm>
          <a:prstGeom prst="trapezoid">
            <a:avLst>
              <a:gd name="adj" fmla="val 93614"/>
            </a:avLst>
          </a:prstGeom>
          <a:solidFill>
            <a:srgbClr val="3B3B3B"/>
          </a:solidFill>
          <a:ln w="9525" cap="flat" cmpd="sng">
            <a:solidFill>
              <a:schemeClr val="dk1"/>
            </a:solidFill>
            <a:prstDash val="solid"/>
            <a:round/>
            <a:headEnd type="none" w="sm" len="sm"/>
            <a:tailEnd type="none" w="sm" len="sm"/>
          </a:ln>
          <a:effectLst>
            <a:outerShdw blurRad="50800" dist="38100" dir="10800000" algn="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002 Intro">
  <p:cSld name="CUSTOM_1">
    <p:spTree>
      <p:nvGrpSpPr>
        <p:cNvPr id="1" name="Shape 15"/>
        <p:cNvGrpSpPr/>
        <p:nvPr/>
      </p:nvGrpSpPr>
      <p:grpSpPr>
        <a:xfrm>
          <a:off x="0" y="0"/>
          <a:ext cx="0" cy="0"/>
          <a:chOff x="0" y="0"/>
          <a:chExt cx="0" cy="0"/>
        </a:xfrm>
      </p:grpSpPr>
      <p:sp>
        <p:nvSpPr>
          <p:cNvPr id="16" name="Google Shape;16;p3"/>
          <p:cNvSpPr txBox="1">
            <a:spLocks noGrp="1"/>
          </p:cNvSpPr>
          <p:nvPr>
            <p:ph type="title"/>
          </p:nvPr>
        </p:nvSpPr>
        <p:spPr>
          <a:xfrm>
            <a:off x="6072725" y="1583975"/>
            <a:ext cx="5322600" cy="1324800"/>
          </a:xfrm>
          <a:prstGeom prst="rect">
            <a:avLst/>
          </a:prstGeom>
          <a:noFill/>
          <a:ln>
            <a:noFill/>
          </a:ln>
        </p:spPr>
        <p:txBody>
          <a:bodyPr spcFirstLastPara="1" wrap="square" lIns="121900" tIns="121900" rIns="121900" bIns="121900" anchor="t" anchorCtr="0">
            <a:noAutofit/>
          </a:bodyPr>
          <a:lstStyle>
            <a:lvl1pPr marR="0" lvl="0" algn="r">
              <a:lnSpc>
                <a:spcPct val="100000"/>
              </a:lnSpc>
              <a:spcBef>
                <a:spcPts val="0"/>
              </a:spcBef>
              <a:spcAft>
                <a:spcPts val="0"/>
              </a:spcAft>
              <a:buClr>
                <a:schemeClr val="dk1"/>
              </a:buClr>
              <a:buSzPts val="7000"/>
              <a:buFont typeface="Aldrich"/>
              <a:buNone/>
              <a:defRPr sz="7000"/>
            </a:lvl1pPr>
            <a:lvl2pPr lvl="1" algn="r">
              <a:lnSpc>
                <a:spcPct val="100000"/>
              </a:lnSpc>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2pPr>
            <a:lvl3pPr lvl="2" algn="r">
              <a:lnSpc>
                <a:spcPct val="100000"/>
              </a:lnSpc>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3pPr>
            <a:lvl4pPr lvl="3" algn="r">
              <a:lnSpc>
                <a:spcPct val="100000"/>
              </a:lnSpc>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4pPr>
            <a:lvl5pPr lvl="4" algn="r">
              <a:lnSpc>
                <a:spcPct val="100000"/>
              </a:lnSpc>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5pPr>
            <a:lvl6pPr lvl="5" algn="r">
              <a:lnSpc>
                <a:spcPct val="100000"/>
              </a:lnSpc>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6pPr>
            <a:lvl7pPr lvl="6" algn="r">
              <a:lnSpc>
                <a:spcPct val="100000"/>
              </a:lnSpc>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7pPr>
            <a:lvl8pPr lvl="7" algn="r">
              <a:lnSpc>
                <a:spcPct val="100000"/>
              </a:lnSpc>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8pPr>
            <a:lvl9pPr lvl="8" algn="r">
              <a:lnSpc>
                <a:spcPct val="100000"/>
              </a:lnSpc>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9pPr>
          </a:lstStyle>
          <a:p>
            <a:endParaRPr/>
          </a:p>
        </p:txBody>
      </p:sp>
      <p:sp>
        <p:nvSpPr>
          <p:cNvPr id="17" name="Google Shape;17;p3"/>
          <p:cNvSpPr txBox="1">
            <a:spLocks noGrp="1"/>
          </p:cNvSpPr>
          <p:nvPr>
            <p:ph type="body" idx="1"/>
          </p:nvPr>
        </p:nvSpPr>
        <p:spPr>
          <a:xfrm>
            <a:off x="6072700" y="2988275"/>
            <a:ext cx="5322600" cy="2235900"/>
          </a:xfrm>
          <a:prstGeom prst="rect">
            <a:avLst/>
          </a:prstGeom>
          <a:noFill/>
          <a:ln>
            <a:noFill/>
          </a:ln>
        </p:spPr>
        <p:txBody>
          <a:bodyPr spcFirstLastPara="1" wrap="square" lIns="121900" tIns="121900" rIns="121900" bIns="121900" anchor="t" anchorCtr="0">
            <a:noAutofit/>
          </a:bodyPr>
          <a:lstStyle>
            <a:lvl1pPr marL="457200" lvl="0" indent="-349250" algn="r">
              <a:lnSpc>
                <a:spcPct val="115000"/>
              </a:lnSpc>
              <a:spcBef>
                <a:spcPts val="0"/>
              </a:spcBef>
              <a:spcAft>
                <a:spcPts val="0"/>
              </a:spcAft>
              <a:buSzPts val="1900"/>
              <a:buChar char="●"/>
              <a:defRPr/>
            </a:lvl1pPr>
            <a:lvl2pPr marL="914400" lvl="1" indent="-349250" algn="r">
              <a:lnSpc>
                <a:spcPct val="115000"/>
              </a:lnSpc>
              <a:spcBef>
                <a:spcPts val="2100"/>
              </a:spcBef>
              <a:spcAft>
                <a:spcPts val="0"/>
              </a:spcAft>
              <a:buSzPts val="1900"/>
              <a:buChar char="○"/>
              <a:defRPr/>
            </a:lvl2pPr>
            <a:lvl3pPr marL="1371600" lvl="2" indent="-349250" algn="r">
              <a:lnSpc>
                <a:spcPct val="115000"/>
              </a:lnSpc>
              <a:spcBef>
                <a:spcPts val="2100"/>
              </a:spcBef>
              <a:spcAft>
                <a:spcPts val="0"/>
              </a:spcAft>
              <a:buSzPts val="1900"/>
              <a:buChar char="■"/>
              <a:defRPr/>
            </a:lvl3pPr>
            <a:lvl4pPr marL="1828800" lvl="3" indent="-349250" algn="r">
              <a:lnSpc>
                <a:spcPct val="115000"/>
              </a:lnSpc>
              <a:spcBef>
                <a:spcPts val="2100"/>
              </a:spcBef>
              <a:spcAft>
                <a:spcPts val="0"/>
              </a:spcAft>
              <a:buSzPts val="1900"/>
              <a:buChar char="●"/>
              <a:defRPr/>
            </a:lvl4pPr>
            <a:lvl5pPr marL="2286000" lvl="4" indent="-349250" algn="r">
              <a:lnSpc>
                <a:spcPct val="115000"/>
              </a:lnSpc>
              <a:spcBef>
                <a:spcPts val="2100"/>
              </a:spcBef>
              <a:spcAft>
                <a:spcPts val="0"/>
              </a:spcAft>
              <a:buSzPts val="1900"/>
              <a:buChar char="○"/>
              <a:defRPr/>
            </a:lvl5pPr>
            <a:lvl6pPr marL="2743200" lvl="5" indent="-349250" algn="r">
              <a:lnSpc>
                <a:spcPct val="115000"/>
              </a:lnSpc>
              <a:spcBef>
                <a:spcPts val="2100"/>
              </a:spcBef>
              <a:spcAft>
                <a:spcPts val="0"/>
              </a:spcAft>
              <a:buSzPts val="1900"/>
              <a:buChar char="■"/>
              <a:defRPr/>
            </a:lvl6pPr>
            <a:lvl7pPr marL="3200400" lvl="6" indent="-349250" algn="r">
              <a:lnSpc>
                <a:spcPct val="115000"/>
              </a:lnSpc>
              <a:spcBef>
                <a:spcPts val="2100"/>
              </a:spcBef>
              <a:spcAft>
                <a:spcPts val="0"/>
              </a:spcAft>
              <a:buSzPts val="1900"/>
              <a:buChar char="●"/>
              <a:defRPr/>
            </a:lvl7pPr>
            <a:lvl8pPr marL="3657600" lvl="7" indent="-349250" algn="r">
              <a:lnSpc>
                <a:spcPct val="115000"/>
              </a:lnSpc>
              <a:spcBef>
                <a:spcPts val="2100"/>
              </a:spcBef>
              <a:spcAft>
                <a:spcPts val="0"/>
              </a:spcAft>
              <a:buSzPts val="1900"/>
              <a:buChar char="○"/>
              <a:defRPr/>
            </a:lvl8pPr>
            <a:lvl9pPr marL="4114800" lvl="8" indent="-349250" algn="r">
              <a:lnSpc>
                <a:spcPct val="115000"/>
              </a:lnSpc>
              <a:spcBef>
                <a:spcPts val="2100"/>
              </a:spcBef>
              <a:spcAft>
                <a:spcPts val="2100"/>
              </a:spcAft>
              <a:buSzPts val="1900"/>
              <a:buChar char="■"/>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003 Talking Points">
  <p:cSld name="CUSTOM_2">
    <p:spTree>
      <p:nvGrpSpPr>
        <p:cNvPr id="1" name="Shape 18"/>
        <p:cNvGrpSpPr/>
        <p:nvPr/>
      </p:nvGrpSpPr>
      <p:grpSpPr>
        <a:xfrm>
          <a:off x="0" y="0"/>
          <a:ext cx="0" cy="0"/>
          <a:chOff x="0" y="0"/>
          <a:chExt cx="0" cy="0"/>
        </a:xfrm>
      </p:grpSpPr>
      <p:sp>
        <p:nvSpPr>
          <p:cNvPr id="19" name="Google Shape;19;p4"/>
          <p:cNvSpPr txBox="1">
            <a:spLocks noGrp="1"/>
          </p:cNvSpPr>
          <p:nvPr>
            <p:ph type="title"/>
          </p:nvPr>
        </p:nvSpPr>
        <p:spPr>
          <a:xfrm>
            <a:off x="973675" y="898175"/>
            <a:ext cx="10436100" cy="763500"/>
          </a:xfrm>
          <a:prstGeom prst="rect">
            <a:avLst/>
          </a:prstGeom>
          <a:noFill/>
          <a:ln>
            <a:noFill/>
          </a:ln>
        </p:spPr>
        <p:txBody>
          <a:bodyPr spcFirstLastPara="1" wrap="square" lIns="121900" tIns="121900" rIns="121900" bIns="121900" anchor="t" anchorCtr="0">
            <a:noAutofit/>
          </a:bodyPr>
          <a:lstStyle>
            <a:lvl1pPr marR="0" lvl="0" algn="l">
              <a:lnSpc>
                <a:spcPct val="100000"/>
              </a:lnSpc>
              <a:spcBef>
                <a:spcPts val="0"/>
              </a:spcBef>
              <a:spcAft>
                <a:spcPts val="0"/>
              </a:spcAft>
              <a:buClr>
                <a:schemeClr val="dk1"/>
              </a:buClr>
              <a:buSzPts val="6000"/>
              <a:buFont typeface="Aldrich"/>
              <a:buNone/>
              <a:defRPr sz="6000"/>
            </a:lvl1pPr>
            <a:lvl2pPr lvl="1" algn="l">
              <a:lnSpc>
                <a:spcPct val="100000"/>
              </a:lnSpc>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2pPr>
            <a:lvl3pPr lvl="2" algn="l">
              <a:lnSpc>
                <a:spcPct val="100000"/>
              </a:lnSpc>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3pPr>
            <a:lvl4pPr lvl="3" algn="l">
              <a:lnSpc>
                <a:spcPct val="100000"/>
              </a:lnSpc>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4pPr>
            <a:lvl5pPr lvl="4" algn="l">
              <a:lnSpc>
                <a:spcPct val="100000"/>
              </a:lnSpc>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5pPr>
            <a:lvl6pPr lvl="5" algn="l">
              <a:lnSpc>
                <a:spcPct val="100000"/>
              </a:lnSpc>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6pPr>
            <a:lvl7pPr lvl="6" algn="l">
              <a:lnSpc>
                <a:spcPct val="100000"/>
              </a:lnSpc>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7pPr>
            <a:lvl8pPr lvl="7" algn="l">
              <a:lnSpc>
                <a:spcPct val="100000"/>
              </a:lnSpc>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8pPr>
            <a:lvl9pPr lvl="8" algn="l">
              <a:lnSpc>
                <a:spcPct val="100000"/>
              </a:lnSpc>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9pPr>
          </a:lstStyle>
          <a:p>
            <a:endParaRPr/>
          </a:p>
        </p:txBody>
      </p:sp>
      <p:sp>
        <p:nvSpPr>
          <p:cNvPr id="20" name="Google Shape;20;p4"/>
          <p:cNvSpPr txBox="1">
            <a:spLocks noGrp="1"/>
          </p:cNvSpPr>
          <p:nvPr>
            <p:ph type="body" idx="1"/>
          </p:nvPr>
        </p:nvSpPr>
        <p:spPr>
          <a:xfrm>
            <a:off x="2657025" y="3153925"/>
            <a:ext cx="8955600" cy="2883300"/>
          </a:xfrm>
          <a:prstGeom prst="rect">
            <a:avLst/>
          </a:prstGeom>
          <a:noFill/>
          <a:ln>
            <a:noFill/>
          </a:ln>
        </p:spPr>
        <p:txBody>
          <a:bodyPr spcFirstLastPara="1" wrap="square" lIns="121900" tIns="121900" rIns="121900" bIns="121900" anchor="t" anchorCtr="0">
            <a:noAutofit/>
          </a:bodyPr>
          <a:lstStyle>
            <a:lvl1pPr marL="457200" lvl="0" indent="-349250" algn="l">
              <a:lnSpc>
                <a:spcPct val="115000"/>
              </a:lnSpc>
              <a:spcBef>
                <a:spcPts val="0"/>
              </a:spcBef>
              <a:spcAft>
                <a:spcPts val="0"/>
              </a:spcAft>
              <a:buSzPts val="1900"/>
              <a:buChar char="●"/>
              <a:defRPr/>
            </a:lvl1pPr>
            <a:lvl2pPr marL="914400" lvl="1" indent="-349250" algn="l">
              <a:lnSpc>
                <a:spcPct val="115000"/>
              </a:lnSpc>
              <a:spcBef>
                <a:spcPts val="2100"/>
              </a:spcBef>
              <a:spcAft>
                <a:spcPts val="0"/>
              </a:spcAft>
              <a:buSzPts val="1900"/>
              <a:buChar char="○"/>
              <a:defRPr/>
            </a:lvl2pPr>
            <a:lvl3pPr marL="1371600" lvl="2" indent="-349250" algn="l">
              <a:lnSpc>
                <a:spcPct val="115000"/>
              </a:lnSpc>
              <a:spcBef>
                <a:spcPts val="2100"/>
              </a:spcBef>
              <a:spcAft>
                <a:spcPts val="0"/>
              </a:spcAft>
              <a:buSzPts val="1900"/>
              <a:buChar char="■"/>
              <a:defRPr/>
            </a:lvl3pPr>
            <a:lvl4pPr marL="1828800" lvl="3" indent="-349250" algn="l">
              <a:lnSpc>
                <a:spcPct val="115000"/>
              </a:lnSpc>
              <a:spcBef>
                <a:spcPts val="2100"/>
              </a:spcBef>
              <a:spcAft>
                <a:spcPts val="0"/>
              </a:spcAft>
              <a:buSzPts val="1900"/>
              <a:buChar char="●"/>
              <a:defRPr/>
            </a:lvl4pPr>
            <a:lvl5pPr marL="2286000" lvl="4" indent="-349250" algn="l">
              <a:lnSpc>
                <a:spcPct val="115000"/>
              </a:lnSpc>
              <a:spcBef>
                <a:spcPts val="2100"/>
              </a:spcBef>
              <a:spcAft>
                <a:spcPts val="0"/>
              </a:spcAft>
              <a:buSzPts val="1900"/>
              <a:buChar char="○"/>
              <a:defRPr/>
            </a:lvl5pPr>
            <a:lvl6pPr marL="2743200" lvl="5" indent="-349250" algn="l">
              <a:lnSpc>
                <a:spcPct val="115000"/>
              </a:lnSpc>
              <a:spcBef>
                <a:spcPts val="2100"/>
              </a:spcBef>
              <a:spcAft>
                <a:spcPts val="0"/>
              </a:spcAft>
              <a:buSzPts val="1900"/>
              <a:buChar char="■"/>
              <a:defRPr/>
            </a:lvl6pPr>
            <a:lvl7pPr marL="3200400" lvl="6" indent="-349250" algn="l">
              <a:lnSpc>
                <a:spcPct val="115000"/>
              </a:lnSpc>
              <a:spcBef>
                <a:spcPts val="2100"/>
              </a:spcBef>
              <a:spcAft>
                <a:spcPts val="0"/>
              </a:spcAft>
              <a:buSzPts val="1900"/>
              <a:buChar char="●"/>
              <a:defRPr/>
            </a:lvl7pPr>
            <a:lvl8pPr marL="3657600" lvl="7" indent="-349250" algn="l">
              <a:lnSpc>
                <a:spcPct val="115000"/>
              </a:lnSpc>
              <a:spcBef>
                <a:spcPts val="2100"/>
              </a:spcBef>
              <a:spcAft>
                <a:spcPts val="0"/>
              </a:spcAft>
              <a:buSzPts val="1900"/>
              <a:buChar char="○"/>
              <a:defRPr/>
            </a:lvl8pPr>
            <a:lvl9pPr marL="4114800" lvl="8" indent="-349250" algn="l">
              <a:lnSpc>
                <a:spcPct val="115000"/>
              </a:lnSpc>
              <a:spcBef>
                <a:spcPts val="2100"/>
              </a:spcBef>
              <a:spcAft>
                <a:spcPts val="2100"/>
              </a:spcAft>
              <a:buSzPts val="19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004 Section Title">
  <p:cSld name="CUSTOM_3">
    <p:spTree>
      <p:nvGrpSpPr>
        <p:cNvPr id="1" name="Shape 21"/>
        <p:cNvGrpSpPr/>
        <p:nvPr/>
      </p:nvGrpSpPr>
      <p:grpSpPr>
        <a:xfrm>
          <a:off x="0" y="0"/>
          <a:ext cx="0" cy="0"/>
          <a:chOff x="0" y="0"/>
          <a:chExt cx="0" cy="0"/>
        </a:xfrm>
      </p:grpSpPr>
      <p:sp>
        <p:nvSpPr>
          <p:cNvPr id="22" name="Google Shape;22;p5"/>
          <p:cNvSpPr txBox="1">
            <a:spLocks noGrp="1"/>
          </p:cNvSpPr>
          <p:nvPr>
            <p:ph type="title"/>
          </p:nvPr>
        </p:nvSpPr>
        <p:spPr>
          <a:xfrm>
            <a:off x="481867" y="965000"/>
            <a:ext cx="3653700" cy="4678800"/>
          </a:xfrm>
          <a:prstGeom prst="rect">
            <a:avLst/>
          </a:prstGeom>
          <a:noFill/>
          <a:ln>
            <a:noFill/>
          </a:ln>
        </p:spPr>
        <p:txBody>
          <a:bodyPr spcFirstLastPara="1" wrap="square" lIns="121900" tIns="121900" rIns="121900" bIns="121900" anchor="ctr" anchorCtr="0">
            <a:noAutofit/>
          </a:bodyPr>
          <a:lstStyle>
            <a:lvl1pPr lvl="0" algn="ctr">
              <a:lnSpc>
                <a:spcPct val="100000"/>
              </a:lnSpc>
              <a:spcBef>
                <a:spcPts val="0"/>
              </a:spcBef>
              <a:spcAft>
                <a:spcPts val="0"/>
              </a:spcAft>
              <a:buSzPts val="15000"/>
              <a:buNone/>
              <a:defRPr sz="15000"/>
            </a:lvl1pPr>
            <a:lvl2pPr lvl="1" algn="r">
              <a:lnSpc>
                <a:spcPct val="100000"/>
              </a:lnSpc>
              <a:spcBef>
                <a:spcPts val="0"/>
              </a:spcBef>
              <a:spcAft>
                <a:spcPts val="0"/>
              </a:spcAft>
              <a:buSzPts val="15000"/>
              <a:buNone/>
              <a:defRPr sz="15000"/>
            </a:lvl2pPr>
            <a:lvl3pPr lvl="2" algn="r">
              <a:lnSpc>
                <a:spcPct val="100000"/>
              </a:lnSpc>
              <a:spcBef>
                <a:spcPts val="0"/>
              </a:spcBef>
              <a:spcAft>
                <a:spcPts val="0"/>
              </a:spcAft>
              <a:buSzPts val="15000"/>
              <a:buNone/>
              <a:defRPr sz="15000"/>
            </a:lvl3pPr>
            <a:lvl4pPr lvl="3" algn="r">
              <a:lnSpc>
                <a:spcPct val="100000"/>
              </a:lnSpc>
              <a:spcBef>
                <a:spcPts val="0"/>
              </a:spcBef>
              <a:spcAft>
                <a:spcPts val="0"/>
              </a:spcAft>
              <a:buSzPts val="15000"/>
              <a:buNone/>
              <a:defRPr sz="15000"/>
            </a:lvl4pPr>
            <a:lvl5pPr lvl="4" algn="r">
              <a:lnSpc>
                <a:spcPct val="100000"/>
              </a:lnSpc>
              <a:spcBef>
                <a:spcPts val="0"/>
              </a:spcBef>
              <a:spcAft>
                <a:spcPts val="0"/>
              </a:spcAft>
              <a:buSzPts val="15000"/>
              <a:buNone/>
              <a:defRPr sz="15000"/>
            </a:lvl5pPr>
            <a:lvl6pPr lvl="5" algn="r">
              <a:lnSpc>
                <a:spcPct val="100000"/>
              </a:lnSpc>
              <a:spcBef>
                <a:spcPts val="0"/>
              </a:spcBef>
              <a:spcAft>
                <a:spcPts val="0"/>
              </a:spcAft>
              <a:buSzPts val="15000"/>
              <a:buNone/>
              <a:defRPr sz="15000"/>
            </a:lvl6pPr>
            <a:lvl7pPr lvl="6" algn="r">
              <a:lnSpc>
                <a:spcPct val="100000"/>
              </a:lnSpc>
              <a:spcBef>
                <a:spcPts val="0"/>
              </a:spcBef>
              <a:spcAft>
                <a:spcPts val="0"/>
              </a:spcAft>
              <a:buSzPts val="15000"/>
              <a:buNone/>
              <a:defRPr sz="15000"/>
            </a:lvl7pPr>
            <a:lvl8pPr lvl="7" algn="r">
              <a:lnSpc>
                <a:spcPct val="100000"/>
              </a:lnSpc>
              <a:spcBef>
                <a:spcPts val="0"/>
              </a:spcBef>
              <a:spcAft>
                <a:spcPts val="0"/>
              </a:spcAft>
              <a:buSzPts val="15000"/>
              <a:buNone/>
              <a:defRPr sz="15000"/>
            </a:lvl8pPr>
            <a:lvl9pPr lvl="8" algn="r">
              <a:lnSpc>
                <a:spcPct val="100000"/>
              </a:lnSpc>
              <a:spcBef>
                <a:spcPts val="0"/>
              </a:spcBef>
              <a:spcAft>
                <a:spcPts val="0"/>
              </a:spcAft>
              <a:buSzPts val="15000"/>
              <a:buNone/>
              <a:defRPr sz="15000"/>
            </a:lvl9pPr>
          </a:lstStyle>
          <a:p>
            <a:endParaRPr/>
          </a:p>
        </p:txBody>
      </p:sp>
      <p:sp>
        <p:nvSpPr>
          <p:cNvPr id="23" name="Google Shape;23;p5"/>
          <p:cNvSpPr txBox="1">
            <a:spLocks noGrp="1"/>
          </p:cNvSpPr>
          <p:nvPr>
            <p:ph type="subTitle" idx="1"/>
          </p:nvPr>
        </p:nvSpPr>
        <p:spPr>
          <a:xfrm>
            <a:off x="4406700" y="2031800"/>
            <a:ext cx="6831900" cy="717900"/>
          </a:xfrm>
          <a:prstGeom prst="rect">
            <a:avLst/>
          </a:prstGeom>
          <a:noFill/>
          <a:ln>
            <a:noFill/>
          </a:ln>
        </p:spPr>
        <p:txBody>
          <a:bodyPr spcFirstLastPara="1" wrap="square" lIns="121900" tIns="121900" rIns="121900" bIns="121900" anchor="t" anchorCtr="0">
            <a:noAutofit/>
          </a:bodyPr>
          <a:lstStyle>
            <a:lvl1pPr lvl="0" algn="l">
              <a:lnSpc>
                <a:spcPct val="115000"/>
              </a:lnSpc>
              <a:spcBef>
                <a:spcPts val="0"/>
              </a:spcBef>
              <a:spcAft>
                <a:spcPts val="0"/>
              </a:spcAft>
              <a:buSzPts val="3600"/>
              <a:buNone/>
              <a:defRPr sz="3600" b="1"/>
            </a:lvl1pPr>
            <a:lvl2pPr lvl="1" algn="l">
              <a:lnSpc>
                <a:spcPct val="115000"/>
              </a:lnSpc>
              <a:spcBef>
                <a:spcPts val="2100"/>
              </a:spcBef>
              <a:spcAft>
                <a:spcPts val="0"/>
              </a:spcAft>
              <a:buSzPts val="3600"/>
              <a:buNone/>
              <a:defRPr sz="3600" b="1"/>
            </a:lvl2pPr>
            <a:lvl3pPr lvl="2" algn="l">
              <a:lnSpc>
                <a:spcPct val="115000"/>
              </a:lnSpc>
              <a:spcBef>
                <a:spcPts val="2100"/>
              </a:spcBef>
              <a:spcAft>
                <a:spcPts val="0"/>
              </a:spcAft>
              <a:buSzPts val="3600"/>
              <a:buNone/>
              <a:defRPr sz="3600" b="1"/>
            </a:lvl3pPr>
            <a:lvl4pPr lvl="3" algn="l">
              <a:lnSpc>
                <a:spcPct val="115000"/>
              </a:lnSpc>
              <a:spcBef>
                <a:spcPts val="2100"/>
              </a:spcBef>
              <a:spcAft>
                <a:spcPts val="0"/>
              </a:spcAft>
              <a:buSzPts val="3600"/>
              <a:buNone/>
              <a:defRPr sz="3600" b="1"/>
            </a:lvl4pPr>
            <a:lvl5pPr lvl="4" algn="l">
              <a:lnSpc>
                <a:spcPct val="115000"/>
              </a:lnSpc>
              <a:spcBef>
                <a:spcPts val="2100"/>
              </a:spcBef>
              <a:spcAft>
                <a:spcPts val="0"/>
              </a:spcAft>
              <a:buSzPts val="3600"/>
              <a:buNone/>
              <a:defRPr sz="3600" b="1"/>
            </a:lvl5pPr>
            <a:lvl6pPr lvl="5" algn="l">
              <a:lnSpc>
                <a:spcPct val="115000"/>
              </a:lnSpc>
              <a:spcBef>
                <a:spcPts val="2100"/>
              </a:spcBef>
              <a:spcAft>
                <a:spcPts val="0"/>
              </a:spcAft>
              <a:buSzPts val="3600"/>
              <a:buNone/>
              <a:defRPr sz="3600" b="1"/>
            </a:lvl6pPr>
            <a:lvl7pPr lvl="6" algn="l">
              <a:lnSpc>
                <a:spcPct val="115000"/>
              </a:lnSpc>
              <a:spcBef>
                <a:spcPts val="2100"/>
              </a:spcBef>
              <a:spcAft>
                <a:spcPts val="0"/>
              </a:spcAft>
              <a:buSzPts val="3600"/>
              <a:buNone/>
              <a:defRPr sz="3600" b="1"/>
            </a:lvl7pPr>
            <a:lvl8pPr lvl="7" algn="l">
              <a:lnSpc>
                <a:spcPct val="115000"/>
              </a:lnSpc>
              <a:spcBef>
                <a:spcPts val="2100"/>
              </a:spcBef>
              <a:spcAft>
                <a:spcPts val="0"/>
              </a:spcAft>
              <a:buSzPts val="3600"/>
              <a:buNone/>
              <a:defRPr sz="3600" b="1"/>
            </a:lvl8pPr>
            <a:lvl9pPr lvl="8" algn="l">
              <a:lnSpc>
                <a:spcPct val="115000"/>
              </a:lnSpc>
              <a:spcBef>
                <a:spcPts val="2100"/>
              </a:spcBef>
              <a:spcAft>
                <a:spcPts val="2100"/>
              </a:spcAft>
              <a:buSzPts val="3600"/>
              <a:buNone/>
              <a:defRPr sz="3600" b="1"/>
            </a:lvl9pPr>
          </a:lstStyle>
          <a:p>
            <a:endParaRPr/>
          </a:p>
        </p:txBody>
      </p:sp>
      <p:sp>
        <p:nvSpPr>
          <p:cNvPr id="24" name="Google Shape;24;p5"/>
          <p:cNvSpPr txBox="1">
            <a:spLocks noGrp="1"/>
          </p:cNvSpPr>
          <p:nvPr>
            <p:ph type="body" idx="2"/>
          </p:nvPr>
        </p:nvSpPr>
        <p:spPr>
          <a:xfrm>
            <a:off x="4386975" y="2965625"/>
            <a:ext cx="6820500" cy="2075100"/>
          </a:xfrm>
          <a:prstGeom prst="rect">
            <a:avLst/>
          </a:prstGeom>
          <a:noFill/>
          <a:ln>
            <a:noFill/>
          </a:ln>
        </p:spPr>
        <p:txBody>
          <a:bodyPr spcFirstLastPara="1" wrap="square" lIns="121900" tIns="121900" rIns="121900" bIns="121900" anchor="ctr" anchorCtr="0">
            <a:noAutofit/>
          </a:bodyPr>
          <a:lstStyle>
            <a:lvl1pPr marL="457200" lvl="0" indent="-349250" algn="l">
              <a:lnSpc>
                <a:spcPct val="115000"/>
              </a:lnSpc>
              <a:spcBef>
                <a:spcPts val="0"/>
              </a:spcBef>
              <a:spcAft>
                <a:spcPts val="0"/>
              </a:spcAft>
              <a:buSzPts val="1900"/>
              <a:buChar char="●"/>
              <a:defRPr/>
            </a:lvl1pPr>
            <a:lvl2pPr marL="914400" lvl="1" indent="-349250" algn="l">
              <a:lnSpc>
                <a:spcPct val="115000"/>
              </a:lnSpc>
              <a:spcBef>
                <a:spcPts val="2100"/>
              </a:spcBef>
              <a:spcAft>
                <a:spcPts val="0"/>
              </a:spcAft>
              <a:buSzPts val="1900"/>
              <a:buChar char="○"/>
              <a:defRPr/>
            </a:lvl2pPr>
            <a:lvl3pPr marL="1371600" lvl="2" indent="-349250" algn="l">
              <a:lnSpc>
                <a:spcPct val="115000"/>
              </a:lnSpc>
              <a:spcBef>
                <a:spcPts val="2100"/>
              </a:spcBef>
              <a:spcAft>
                <a:spcPts val="0"/>
              </a:spcAft>
              <a:buSzPts val="1900"/>
              <a:buChar char="■"/>
              <a:defRPr/>
            </a:lvl3pPr>
            <a:lvl4pPr marL="1828800" lvl="3" indent="-349250" algn="l">
              <a:lnSpc>
                <a:spcPct val="115000"/>
              </a:lnSpc>
              <a:spcBef>
                <a:spcPts val="2100"/>
              </a:spcBef>
              <a:spcAft>
                <a:spcPts val="0"/>
              </a:spcAft>
              <a:buSzPts val="1900"/>
              <a:buChar char="●"/>
              <a:defRPr/>
            </a:lvl4pPr>
            <a:lvl5pPr marL="2286000" lvl="4" indent="-349250" algn="l">
              <a:lnSpc>
                <a:spcPct val="115000"/>
              </a:lnSpc>
              <a:spcBef>
                <a:spcPts val="2100"/>
              </a:spcBef>
              <a:spcAft>
                <a:spcPts val="0"/>
              </a:spcAft>
              <a:buSzPts val="1900"/>
              <a:buChar char="○"/>
              <a:defRPr/>
            </a:lvl5pPr>
            <a:lvl6pPr marL="2743200" lvl="5" indent="-349250" algn="l">
              <a:lnSpc>
                <a:spcPct val="115000"/>
              </a:lnSpc>
              <a:spcBef>
                <a:spcPts val="2100"/>
              </a:spcBef>
              <a:spcAft>
                <a:spcPts val="0"/>
              </a:spcAft>
              <a:buSzPts val="1900"/>
              <a:buChar char="■"/>
              <a:defRPr/>
            </a:lvl6pPr>
            <a:lvl7pPr marL="3200400" lvl="6" indent="-349250" algn="l">
              <a:lnSpc>
                <a:spcPct val="115000"/>
              </a:lnSpc>
              <a:spcBef>
                <a:spcPts val="2100"/>
              </a:spcBef>
              <a:spcAft>
                <a:spcPts val="0"/>
              </a:spcAft>
              <a:buSzPts val="1900"/>
              <a:buChar char="●"/>
              <a:defRPr/>
            </a:lvl7pPr>
            <a:lvl8pPr marL="3657600" lvl="7" indent="-349250" algn="l">
              <a:lnSpc>
                <a:spcPct val="115000"/>
              </a:lnSpc>
              <a:spcBef>
                <a:spcPts val="2100"/>
              </a:spcBef>
              <a:spcAft>
                <a:spcPts val="0"/>
              </a:spcAft>
              <a:buSzPts val="1900"/>
              <a:buChar char="○"/>
              <a:defRPr/>
            </a:lvl8pPr>
            <a:lvl9pPr marL="4114800" lvl="8" indent="-349250" algn="l">
              <a:lnSpc>
                <a:spcPct val="115000"/>
              </a:lnSpc>
              <a:spcBef>
                <a:spcPts val="2100"/>
              </a:spcBef>
              <a:spcAft>
                <a:spcPts val="2100"/>
              </a:spcAft>
              <a:buSzPts val="1900"/>
              <a:buChar char="■"/>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005 One column">
  <p:cSld name="CUSTOM_5">
    <p:spTree>
      <p:nvGrpSpPr>
        <p:cNvPr id="1" name="Shape 25"/>
        <p:cNvGrpSpPr/>
        <p:nvPr/>
      </p:nvGrpSpPr>
      <p:grpSpPr>
        <a:xfrm>
          <a:off x="0" y="0"/>
          <a:ext cx="0" cy="0"/>
          <a:chOff x="0" y="0"/>
          <a:chExt cx="0" cy="0"/>
        </a:xfrm>
      </p:grpSpPr>
      <p:sp>
        <p:nvSpPr>
          <p:cNvPr id="26" name="Google Shape;26;p6"/>
          <p:cNvSpPr txBox="1">
            <a:spLocks noGrp="1"/>
          </p:cNvSpPr>
          <p:nvPr>
            <p:ph type="subTitle" idx="1"/>
          </p:nvPr>
        </p:nvSpPr>
        <p:spPr>
          <a:xfrm>
            <a:off x="3268277" y="2024175"/>
            <a:ext cx="4768800" cy="717900"/>
          </a:xfrm>
          <a:prstGeom prst="rect">
            <a:avLst/>
          </a:prstGeom>
          <a:noFill/>
          <a:ln>
            <a:noFill/>
          </a:ln>
        </p:spPr>
        <p:txBody>
          <a:bodyPr spcFirstLastPara="1" wrap="square" lIns="121900" tIns="121900" rIns="121900" bIns="121900" anchor="t" anchorCtr="0">
            <a:noAutofit/>
          </a:bodyPr>
          <a:lstStyle>
            <a:lvl1pPr lvl="0" algn="l">
              <a:lnSpc>
                <a:spcPct val="115000"/>
              </a:lnSpc>
              <a:spcBef>
                <a:spcPts val="0"/>
              </a:spcBef>
              <a:spcAft>
                <a:spcPts val="0"/>
              </a:spcAft>
              <a:buSzPts val="2100"/>
              <a:buNone/>
              <a:defRPr sz="2100" b="1"/>
            </a:lvl1pPr>
            <a:lvl2pPr lvl="1" algn="l">
              <a:lnSpc>
                <a:spcPct val="115000"/>
              </a:lnSpc>
              <a:spcBef>
                <a:spcPts val="2100"/>
              </a:spcBef>
              <a:spcAft>
                <a:spcPts val="0"/>
              </a:spcAft>
              <a:buSzPts val="2100"/>
              <a:buNone/>
              <a:defRPr sz="2100" b="1"/>
            </a:lvl2pPr>
            <a:lvl3pPr lvl="2" algn="l">
              <a:lnSpc>
                <a:spcPct val="115000"/>
              </a:lnSpc>
              <a:spcBef>
                <a:spcPts val="2100"/>
              </a:spcBef>
              <a:spcAft>
                <a:spcPts val="0"/>
              </a:spcAft>
              <a:buSzPts val="2100"/>
              <a:buNone/>
              <a:defRPr sz="2100" b="1"/>
            </a:lvl3pPr>
            <a:lvl4pPr lvl="3" algn="l">
              <a:lnSpc>
                <a:spcPct val="115000"/>
              </a:lnSpc>
              <a:spcBef>
                <a:spcPts val="2100"/>
              </a:spcBef>
              <a:spcAft>
                <a:spcPts val="0"/>
              </a:spcAft>
              <a:buSzPts val="2100"/>
              <a:buNone/>
              <a:defRPr sz="2100" b="1"/>
            </a:lvl4pPr>
            <a:lvl5pPr lvl="4" algn="l">
              <a:lnSpc>
                <a:spcPct val="115000"/>
              </a:lnSpc>
              <a:spcBef>
                <a:spcPts val="2100"/>
              </a:spcBef>
              <a:spcAft>
                <a:spcPts val="0"/>
              </a:spcAft>
              <a:buSzPts val="2100"/>
              <a:buNone/>
              <a:defRPr sz="2100" b="1"/>
            </a:lvl5pPr>
            <a:lvl6pPr lvl="5" algn="l">
              <a:lnSpc>
                <a:spcPct val="115000"/>
              </a:lnSpc>
              <a:spcBef>
                <a:spcPts val="2100"/>
              </a:spcBef>
              <a:spcAft>
                <a:spcPts val="0"/>
              </a:spcAft>
              <a:buSzPts val="2100"/>
              <a:buNone/>
              <a:defRPr sz="2100" b="1"/>
            </a:lvl6pPr>
            <a:lvl7pPr lvl="6" algn="l">
              <a:lnSpc>
                <a:spcPct val="115000"/>
              </a:lnSpc>
              <a:spcBef>
                <a:spcPts val="2100"/>
              </a:spcBef>
              <a:spcAft>
                <a:spcPts val="0"/>
              </a:spcAft>
              <a:buSzPts val="2100"/>
              <a:buNone/>
              <a:defRPr sz="2100" b="1"/>
            </a:lvl7pPr>
            <a:lvl8pPr lvl="7" algn="l">
              <a:lnSpc>
                <a:spcPct val="115000"/>
              </a:lnSpc>
              <a:spcBef>
                <a:spcPts val="2100"/>
              </a:spcBef>
              <a:spcAft>
                <a:spcPts val="0"/>
              </a:spcAft>
              <a:buSzPts val="2100"/>
              <a:buNone/>
              <a:defRPr sz="2100" b="1"/>
            </a:lvl8pPr>
            <a:lvl9pPr lvl="8" algn="l">
              <a:lnSpc>
                <a:spcPct val="115000"/>
              </a:lnSpc>
              <a:spcBef>
                <a:spcPts val="2100"/>
              </a:spcBef>
              <a:spcAft>
                <a:spcPts val="2100"/>
              </a:spcAft>
              <a:buSzPts val="2100"/>
              <a:buNone/>
              <a:defRPr sz="2100" b="1"/>
            </a:lvl9pPr>
          </a:lstStyle>
          <a:p>
            <a:endParaRPr/>
          </a:p>
        </p:txBody>
      </p:sp>
      <p:sp>
        <p:nvSpPr>
          <p:cNvPr id="27" name="Google Shape;27;p6"/>
          <p:cNvSpPr txBox="1">
            <a:spLocks noGrp="1"/>
          </p:cNvSpPr>
          <p:nvPr>
            <p:ph type="title"/>
          </p:nvPr>
        </p:nvSpPr>
        <p:spPr>
          <a:xfrm>
            <a:off x="3235000" y="593375"/>
            <a:ext cx="5581500" cy="763500"/>
          </a:xfrm>
          <a:prstGeom prst="rect">
            <a:avLst/>
          </a:prstGeom>
          <a:noFill/>
          <a:ln>
            <a:noFill/>
          </a:ln>
        </p:spPr>
        <p:txBody>
          <a:bodyPr spcFirstLastPara="1" wrap="square" lIns="121900" tIns="121900" rIns="121900" bIns="121900" anchor="t" anchorCtr="0">
            <a:noAutofit/>
          </a:bodyPr>
          <a:lstStyle>
            <a:lvl1pPr marR="0" lvl="0" algn="l">
              <a:lnSpc>
                <a:spcPct val="100000"/>
              </a:lnSpc>
              <a:spcBef>
                <a:spcPts val="0"/>
              </a:spcBef>
              <a:spcAft>
                <a:spcPts val="0"/>
              </a:spcAft>
              <a:buClr>
                <a:schemeClr val="dk1"/>
              </a:buClr>
              <a:buSzPts val="6000"/>
              <a:buFont typeface="Aldrich"/>
              <a:buNone/>
              <a:defRPr sz="6000"/>
            </a:lvl1pPr>
            <a:lvl2pPr lvl="1" algn="l">
              <a:lnSpc>
                <a:spcPct val="100000"/>
              </a:lnSpc>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2pPr>
            <a:lvl3pPr lvl="2" algn="l">
              <a:lnSpc>
                <a:spcPct val="100000"/>
              </a:lnSpc>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3pPr>
            <a:lvl4pPr lvl="3" algn="l">
              <a:lnSpc>
                <a:spcPct val="100000"/>
              </a:lnSpc>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4pPr>
            <a:lvl5pPr lvl="4" algn="l">
              <a:lnSpc>
                <a:spcPct val="100000"/>
              </a:lnSpc>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5pPr>
            <a:lvl6pPr lvl="5" algn="l">
              <a:lnSpc>
                <a:spcPct val="100000"/>
              </a:lnSpc>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6pPr>
            <a:lvl7pPr lvl="6" algn="l">
              <a:lnSpc>
                <a:spcPct val="100000"/>
              </a:lnSpc>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7pPr>
            <a:lvl8pPr lvl="7" algn="l">
              <a:lnSpc>
                <a:spcPct val="100000"/>
              </a:lnSpc>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8pPr>
            <a:lvl9pPr lvl="8" algn="l">
              <a:lnSpc>
                <a:spcPct val="100000"/>
              </a:lnSpc>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9pPr>
          </a:lstStyle>
          <a:p>
            <a:endParaRPr/>
          </a:p>
        </p:txBody>
      </p:sp>
      <p:sp>
        <p:nvSpPr>
          <p:cNvPr id="28" name="Google Shape;28;p6"/>
          <p:cNvSpPr txBox="1">
            <a:spLocks noGrp="1"/>
          </p:cNvSpPr>
          <p:nvPr>
            <p:ph type="body" idx="2"/>
          </p:nvPr>
        </p:nvSpPr>
        <p:spPr>
          <a:xfrm>
            <a:off x="4048050" y="2684350"/>
            <a:ext cx="4907400" cy="3436500"/>
          </a:xfrm>
          <a:prstGeom prst="rect">
            <a:avLst/>
          </a:prstGeom>
          <a:noFill/>
          <a:ln>
            <a:noFill/>
          </a:ln>
        </p:spPr>
        <p:txBody>
          <a:bodyPr spcFirstLastPara="1" wrap="square" lIns="121900" tIns="121900" rIns="121900" bIns="121900" anchor="t" anchorCtr="0">
            <a:noAutofit/>
          </a:bodyPr>
          <a:lstStyle>
            <a:lvl1pPr marL="457200" lvl="0" indent="-349250" algn="l">
              <a:lnSpc>
                <a:spcPct val="115000"/>
              </a:lnSpc>
              <a:spcBef>
                <a:spcPts val="0"/>
              </a:spcBef>
              <a:spcAft>
                <a:spcPts val="0"/>
              </a:spcAft>
              <a:buSzPts val="1900"/>
              <a:buChar char="●"/>
              <a:defRPr/>
            </a:lvl1pPr>
            <a:lvl2pPr marL="914400" lvl="1" indent="-349250" algn="l">
              <a:lnSpc>
                <a:spcPct val="115000"/>
              </a:lnSpc>
              <a:spcBef>
                <a:spcPts val="2100"/>
              </a:spcBef>
              <a:spcAft>
                <a:spcPts val="0"/>
              </a:spcAft>
              <a:buSzPts val="1900"/>
              <a:buChar char="○"/>
              <a:defRPr/>
            </a:lvl2pPr>
            <a:lvl3pPr marL="1371600" lvl="2" indent="-349250" algn="l">
              <a:lnSpc>
                <a:spcPct val="115000"/>
              </a:lnSpc>
              <a:spcBef>
                <a:spcPts val="2100"/>
              </a:spcBef>
              <a:spcAft>
                <a:spcPts val="0"/>
              </a:spcAft>
              <a:buSzPts val="1900"/>
              <a:buChar char="■"/>
              <a:defRPr/>
            </a:lvl3pPr>
            <a:lvl4pPr marL="1828800" lvl="3" indent="-349250" algn="l">
              <a:lnSpc>
                <a:spcPct val="115000"/>
              </a:lnSpc>
              <a:spcBef>
                <a:spcPts val="2100"/>
              </a:spcBef>
              <a:spcAft>
                <a:spcPts val="0"/>
              </a:spcAft>
              <a:buSzPts val="1900"/>
              <a:buChar char="●"/>
              <a:defRPr/>
            </a:lvl4pPr>
            <a:lvl5pPr marL="2286000" lvl="4" indent="-349250" algn="l">
              <a:lnSpc>
                <a:spcPct val="115000"/>
              </a:lnSpc>
              <a:spcBef>
                <a:spcPts val="2100"/>
              </a:spcBef>
              <a:spcAft>
                <a:spcPts val="0"/>
              </a:spcAft>
              <a:buSzPts val="1900"/>
              <a:buChar char="○"/>
              <a:defRPr/>
            </a:lvl5pPr>
            <a:lvl6pPr marL="2743200" lvl="5" indent="-349250" algn="l">
              <a:lnSpc>
                <a:spcPct val="115000"/>
              </a:lnSpc>
              <a:spcBef>
                <a:spcPts val="2100"/>
              </a:spcBef>
              <a:spcAft>
                <a:spcPts val="0"/>
              </a:spcAft>
              <a:buSzPts val="1900"/>
              <a:buChar char="■"/>
              <a:defRPr/>
            </a:lvl6pPr>
            <a:lvl7pPr marL="3200400" lvl="6" indent="-349250" algn="l">
              <a:lnSpc>
                <a:spcPct val="115000"/>
              </a:lnSpc>
              <a:spcBef>
                <a:spcPts val="2100"/>
              </a:spcBef>
              <a:spcAft>
                <a:spcPts val="0"/>
              </a:spcAft>
              <a:buSzPts val="1900"/>
              <a:buChar char="●"/>
              <a:defRPr/>
            </a:lvl7pPr>
            <a:lvl8pPr marL="3657600" lvl="7" indent="-349250" algn="l">
              <a:lnSpc>
                <a:spcPct val="115000"/>
              </a:lnSpc>
              <a:spcBef>
                <a:spcPts val="2100"/>
              </a:spcBef>
              <a:spcAft>
                <a:spcPts val="0"/>
              </a:spcAft>
              <a:buSzPts val="1900"/>
              <a:buChar char="○"/>
              <a:defRPr/>
            </a:lvl8pPr>
            <a:lvl9pPr marL="4114800" lvl="8" indent="-349250" algn="l">
              <a:lnSpc>
                <a:spcPct val="115000"/>
              </a:lnSpc>
              <a:spcBef>
                <a:spcPts val="2100"/>
              </a:spcBef>
              <a:spcAft>
                <a:spcPts val="2100"/>
              </a:spcAft>
              <a:buSzPts val="1900"/>
              <a:buChar cha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006 Two columns">
  <p:cSld name="CUSTOM_4">
    <p:spTree>
      <p:nvGrpSpPr>
        <p:cNvPr id="1" name="Shape 29"/>
        <p:cNvGrpSpPr/>
        <p:nvPr/>
      </p:nvGrpSpPr>
      <p:grpSpPr>
        <a:xfrm>
          <a:off x="0" y="0"/>
          <a:ext cx="0" cy="0"/>
          <a:chOff x="0" y="0"/>
          <a:chExt cx="0" cy="0"/>
        </a:xfrm>
      </p:grpSpPr>
      <p:sp>
        <p:nvSpPr>
          <p:cNvPr id="30" name="Google Shape;30;p7"/>
          <p:cNvSpPr txBox="1">
            <a:spLocks noGrp="1"/>
          </p:cNvSpPr>
          <p:nvPr>
            <p:ph type="subTitle" idx="1"/>
          </p:nvPr>
        </p:nvSpPr>
        <p:spPr>
          <a:xfrm>
            <a:off x="448867" y="2024167"/>
            <a:ext cx="3989700" cy="717900"/>
          </a:xfrm>
          <a:prstGeom prst="rect">
            <a:avLst/>
          </a:prstGeom>
          <a:noFill/>
          <a:ln>
            <a:noFill/>
          </a:ln>
        </p:spPr>
        <p:txBody>
          <a:bodyPr spcFirstLastPara="1" wrap="square" lIns="121900" tIns="121900" rIns="121900" bIns="121900" anchor="t" anchorCtr="0">
            <a:noAutofit/>
          </a:bodyPr>
          <a:lstStyle>
            <a:lvl1pPr lvl="0" algn="l">
              <a:lnSpc>
                <a:spcPct val="115000"/>
              </a:lnSpc>
              <a:spcBef>
                <a:spcPts val="0"/>
              </a:spcBef>
              <a:spcAft>
                <a:spcPts val="0"/>
              </a:spcAft>
              <a:buSzPts val="2100"/>
              <a:buNone/>
              <a:defRPr sz="2100" b="1"/>
            </a:lvl1pPr>
            <a:lvl2pPr lvl="1" algn="l">
              <a:lnSpc>
                <a:spcPct val="115000"/>
              </a:lnSpc>
              <a:spcBef>
                <a:spcPts val="2100"/>
              </a:spcBef>
              <a:spcAft>
                <a:spcPts val="0"/>
              </a:spcAft>
              <a:buSzPts val="2100"/>
              <a:buNone/>
              <a:defRPr sz="2100" b="1"/>
            </a:lvl2pPr>
            <a:lvl3pPr lvl="2" algn="l">
              <a:lnSpc>
                <a:spcPct val="115000"/>
              </a:lnSpc>
              <a:spcBef>
                <a:spcPts val="2100"/>
              </a:spcBef>
              <a:spcAft>
                <a:spcPts val="0"/>
              </a:spcAft>
              <a:buSzPts val="2100"/>
              <a:buNone/>
              <a:defRPr sz="2100" b="1"/>
            </a:lvl3pPr>
            <a:lvl4pPr lvl="3" algn="l">
              <a:lnSpc>
                <a:spcPct val="115000"/>
              </a:lnSpc>
              <a:spcBef>
                <a:spcPts val="2100"/>
              </a:spcBef>
              <a:spcAft>
                <a:spcPts val="0"/>
              </a:spcAft>
              <a:buSzPts val="2100"/>
              <a:buNone/>
              <a:defRPr sz="2100" b="1"/>
            </a:lvl4pPr>
            <a:lvl5pPr lvl="4" algn="l">
              <a:lnSpc>
                <a:spcPct val="115000"/>
              </a:lnSpc>
              <a:spcBef>
                <a:spcPts val="2100"/>
              </a:spcBef>
              <a:spcAft>
                <a:spcPts val="0"/>
              </a:spcAft>
              <a:buSzPts val="2100"/>
              <a:buNone/>
              <a:defRPr sz="2100" b="1"/>
            </a:lvl5pPr>
            <a:lvl6pPr lvl="5" algn="l">
              <a:lnSpc>
                <a:spcPct val="115000"/>
              </a:lnSpc>
              <a:spcBef>
                <a:spcPts val="2100"/>
              </a:spcBef>
              <a:spcAft>
                <a:spcPts val="0"/>
              </a:spcAft>
              <a:buSzPts val="2100"/>
              <a:buNone/>
              <a:defRPr sz="2100" b="1"/>
            </a:lvl6pPr>
            <a:lvl7pPr lvl="6" algn="l">
              <a:lnSpc>
                <a:spcPct val="115000"/>
              </a:lnSpc>
              <a:spcBef>
                <a:spcPts val="2100"/>
              </a:spcBef>
              <a:spcAft>
                <a:spcPts val="0"/>
              </a:spcAft>
              <a:buSzPts val="2100"/>
              <a:buNone/>
              <a:defRPr sz="2100" b="1"/>
            </a:lvl7pPr>
            <a:lvl8pPr lvl="7" algn="l">
              <a:lnSpc>
                <a:spcPct val="115000"/>
              </a:lnSpc>
              <a:spcBef>
                <a:spcPts val="2100"/>
              </a:spcBef>
              <a:spcAft>
                <a:spcPts val="0"/>
              </a:spcAft>
              <a:buSzPts val="2100"/>
              <a:buNone/>
              <a:defRPr sz="2100" b="1"/>
            </a:lvl8pPr>
            <a:lvl9pPr lvl="8" algn="l">
              <a:lnSpc>
                <a:spcPct val="115000"/>
              </a:lnSpc>
              <a:spcBef>
                <a:spcPts val="2100"/>
              </a:spcBef>
              <a:spcAft>
                <a:spcPts val="2100"/>
              </a:spcAft>
              <a:buSzPts val="2100"/>
              <a:buNone/>
              <a:defRPr sz="2100" b="1"/>
            </a:lvl9pPr>
          </a:lstStyle>
          <a:p>
            <a:endParaRPr/>
          </a:p>
        </p:txBody>
      </p:sp>
      <p:sp>
        <p:nvSpPr>
          <p:cNvPr id="31" name="Google Shape;31;p7"/>
          <p:cNvSpPr txBox="1">
            <a:spLocks noGrp="1"/>
          </p:cNvSpPr>
          <p:nvPr>
            <p:ph type="subTitle" idx="2"/>
          </p:nvPr>
        </p:nvSpPr>
        <p:spPr>
          <a:xfrm>
            <a:off x="6096467" y="2024167"/>
            <a:ext cx="3989700" cy="717900"/>
          </a:xfrm>
          <a:prstGeom prst="rect">
            <a:avLst/>
          </a:prstGeom>
          <a:noFill/>
          <a:ln>
            <a:noFill/>
          </a:ln>
        </p:spPr>
        <p:txBody>
          <a:bodyPr spcFirstLastPara="1" wrap="square" lIns="121900" tIns="121900" rIns="121900" bIns="121900" anchor="t" anchorCtr="0">
            <a:noAutofit/>
          </a:bodyPr>
          <a:lstStyle>
            <a:lvl1pPr lvl="0" algn="l">
              <a:lnSpc>
                <a:spcPct val="115000"/>
              </a:lnSpc>
              <a:spcBef>
                <a:spcPts val="0"/>
              </a:spcBef>
              <a:spcAft>
                <a:spcPts val="0"/>
              </a:spcAft>
              <a:buSzPts val="2100"/>
              <a:buNone/>
              <a:defRPr sz="2100" b="1"/>
            </a:lvl1pPr>
            <a:lvl2pPr lvl="1" algn="l">
              <a:lnSpc>
                <a:spcPct val="115000"/>
              </a:lnSpc>
              <a:spcBef>
                <a:spcPts val="2100"/>
              </a:spcBef>
              <a:spcAft>
                <a:spcPts val="0"/>
              </a:spcAft>
              <a:buSzPts val="2100"/>
              <a:buNone/>
              <a:defRPr sz="2100" b="1"/>
            </a:lvl2pPr>
            <a:lvl3pPr lvl="2" algn="l">
              <a:lnSpc>
                <a:spcPct val="115000"/>
              </a:lnSpc>
              <a:spcBef>
                <a:spcPts val="2100"/>
              </a:spcBef>
              <a:spcAft>
                <a:spcPts val="0"/>
              </a:spcAft>
              <a:buSzPts val="2100"/>
              <a:buNone/>
              <a:defRPr sz="2100" b="1"/>
            </a:lvl3pPr>
            <a:lvl4pPr lvl="3" algn="l">
              <a:lnSpc>
                <a:spcPct val="115000"/>
              </a:lnSpc>
              <a:spcBef>
                <a:spcPts val="2100"/>
              </a:spcBef>
              <a:spcAft>
                <a:spcPts val="0"/>
              </a:spcAft>
              <a:buSzPts val="2100"/>
              <a:buNone/>
              <a:defRPr sz="2100" b="1"/>
            </a:lvl4pPr>
            <a:lvl5pPr lvl="4" algn="l">
              <a:lnSpc>
                <a:spcPct val="115000"/>
              </a:lnSpc>
              <a:spcBef>
                <a:spcPts val="2100"/>
              </a:spcBef>
              <a:spcAft>
                <a:spcPts val="0"/>
              </a:spcAft>
              <a:buSzPts val="2100"/>
              <a:buNone/>
              <a:defRPr sz="2100" b="1"/>
            </a:lvl5pPr>
            <a:lvl6pPr lvl="5" algn="l">
              <a:lnSpc>
                <a:spcPct val="115000"/>
              </a:lnSpc>
              <a:spcBef>
                <a:spcPts val="2100"/>
              </a:spcBef>
              <a:spcAft>
                <a:spcPts val="0"/>
              </a:spcAft>
              <a:buSzPts val="2100"/>
              <a:buNone/>
              <a:defRPr sz="2100" b="1"/>
            </a:lvl6pPr>
            <a:lvl7pPr lvl="6" algn="l">
              <a:lnSpc>
                <a:spcPct val="115000"/>
              </a:lnSpc>
              <a:spcBef>
                <a:spcPts val="2100"/>
              </a:spcBef>
              <a:spcAft>
                <a:spcPts val="0"/>
              </a:spcAft>
              <a:buSzPts val="2100"/>
              <a:buNone/>
              <a:defRPr sz="2100" b="1"/>
            </a:lvl7pPr>
            <a:lvl8pPr lvl="7" algn="l">
              <a:lnSpc>
                <a:spcPct val="115000"/>
              </a:lnSpc>
              <a:spcBef>
                <a:spcPts val="2100"/>
              </a:spcBef>
              <a:spcAft>
                <a:spcPts val="0"/>
              </a:spcAft>
              <a:buSzPts val="2100"/>
              <a:buNone/>
              <a:defRPr sz="2100" b="1"/>
            </a:lvl8pPr>
            <a:lvl9pPr lvl="8" algn="l">
              <a:lnSpc>
                <a:spcPct val="115000"/>
              </a:lnSpc>
              <a:spcBef>
                <a:spcPts val="2100"/>
              </a:spcBef>
              <a:spcAft>
                <a:spcPts val="2100"/>
              </a:spcAft>
              <a:buSzPts val="2100"/>
              <a:buNone/>
              <a:defRPr sz="2100" b="1"/>
            </a:lvl9pPr>
          </a:lstStyle>
          <a:p>
            <a:endParaRPr/>
          </a:p>
        </p:txBody>
      </p:sp>
      <p:sp>
        <p:nvSpPr>
          <p:cNvPr id="32" name="Google Shape;32;p7"/>
          <p:cNvSpPr txBox="1">
            <a:spLocks noGrp="1"/>
          </p:cNvSpPr>
          <p:nvPr>
            <p:ph type="title"/>
          </p:nvPr>
        </p:nvSpPr>
        <p:spPr>
          <a:xfrm>
            <a:off x="415600" y="593367"/>
            <a:ext cx="11360700" cy="763500"/>
          </a:xfrm>
          <a:prstGeom prst="rect">
            <a:avLst/>
          </a:prstGeom>
          <a:noFill/>
          <a:ln>
            <a:noFill/>
          </a:ln>
        </p:spPr>
        <p:txBody>
          <a:bodyPr spcFirstLastPara="1" wrap="square" lIns="121900" tIns="121900" rIns="121900" bIns="121900" anchor="t" anchorCtr="0">
            <a:noAutofit/>
          </a:bodyPr>
          <a:lstStyle>
            <a:lvl1pPr marR="0" lvl="0" algn="l">
              <a:lnSpc>
                <a:spcPct val="100000"/>
              </a:lnSpc>
              <a:spcBef>
                <a:spcPts val="0"/>
              </a:spcBef>
              <a:spcAft>
                <a:spcPts val="0"/>
              </a:spcAft>
              <a:buClr>
                <a:schemeClr val="dk1"/>
              </a:buClr>
              <a:buSzPts val="6000"/>
              <a:buFont typeface="Aldrich"/>
              <a:buNone/>
              <a:defRPr sz="6000"/>
            </a:lvl1pPr>
            <a:lvl2pPr lvl="1" algn="l">
              <a:lnSpc>
                <a:spcPct val="100000"/>
              </a:lnSpc>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2pPr>
            <a:lvl3pPr lvl="2" algn="l">
              <a:lnSpc>
                <a:spcPct val="100000"/>
              </a:lnSpc>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3pPr>
            <a:lvl4pPr lvl="3" algn="l">
              <a:lnSpc>
                <a:spcPct val="100000"/>
              </a:lnSpc>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4pPr>
            <a:lvl5pPr lvl="4" algn="l">
              <a:lnSpc>
                <a:spcPct val="100000"/>
              </a:lnSpc>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5pPr>
            <a:lvl6pPr lvl="5" algn="l">
              <a:lnSpc>
                <a:spcPct val="100000"/>
              </a:lnSpc>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6pPr>
            <a:lvl7pPr lvl="6" algn="l">
              <a:lnSpc>
                <a:spcPct val="100000"/>
              </a:lnSpc>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7pPr>
            <a:lvl8pPr lvl="7" algn="l">
              <a:lnSpc>
                <a:spcPct val="100000"/>
              </a:lnSpc>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8pPr>
            <a:lvl9pPr lvl="8" algn="l">
              <a:lnSpc>
                <a:spcPct val="100000"/>
              </a:lnSpc>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9pPr>
          </a:lstStyle>
          <a:p>
            <a:endParaRPr/>
          </a:p>
        </p:txBody>
      </p:sp>
      <p:sp>
        <p:nvSpPr>
          <p:cNvPr id="33" name="Google Shape;33;p7"/>
          <p:cNvSpPr txBox="1">
            <a:spLocks noGrp="1"/>
          </p:cNvSpPr>
          <p:nvPr>
            <p:ph type="body" idx="3"/>
          </p:nvPr>
        </p:nvSpPr>
        <p:spPr>
          <a:xfrm>
            <a:off x="1327200" y="2961200"/>
            <a:ext cx="4410300" cy="3118500"/>
          </a:xfrm>
          <a:prstGeom prst="rect">
            <a:avLst/>
          </a:prstGeom>
          <a:noFill/>
          <a:ln>
            <a:noFill/>
          </a:ln>
        </p:spPr>
        <p:txBody>
          <a:bodyPr spcFirstLastPara="1" wrap="square" lIns="121900" tIns="121900" rIns="121900" bIns="121900" anchor="t" anchorCtr="0">
            <a:noAutofit/>
          </a:bodyPr>
          <a:lstStyle>
            <a:lvl1pPr marL="457200" lvl="0" indent="-355600" algn="l">
              <a:lnSpc>
                <a:spcPct val="115000"/>
              </a:lnSpc>
              <a:spcBef>
                <a:spcPts val="0"/>
              </a:spcBef>
              <a:spcAft>
                <a:spcPts val="0"/>
              </a:spcAft>
              <a:buSzPts val="2000"/>
              <a:buChar char="●"/>
              <a:defRPr sz="2000"/>
            </a:lvl1pPr>
            <a:lvl2pPr marL="914400" lvl="1" indent="-355600" algn="l">
              <a:lnSpc>
                <a:spcPct val="115000"/>
              </a:lnSpc>
              <a:spcBef>
                <a:spcPts val="2100"/>
              </a:spcBef>
              <a:spcAft>
                <a:spcPts val="0"/>
              </a:spcAft>
              <a:buSzPts val="2000"/>
              <a:buChar char="○"/>
              <a:defRPr sz="2000"/>
            </a:lvl2pPr>
            <a:lvl3pPr marL="1371600" lvl="2" indent="-355600" algn="l">
              <a:lnSpc>
                <a:spcPct val="115000"/>
              </a:lnSpc>
              <a:spcBef>
                <a:spcPts val="2100"/>
              </a:spcBef>
              <a:spcAft>
                <a:spcPts val="0"/>
              </a:spcAft>
              <a:buSzPts val="2000"/>
              <a:buChar char="■"/>
              <a:defRPr sz="2000"/>
            </a:lvl3pPr>
            <a:lvl4pPr marL="1828800" lvl="3" indent="-355600" algn="l">
              <a:lnSpc>
                <a:spcPct val="115000"/>
              </a:lnSpc>
              <a:spcBef>
                <a:spcPts val="2100"/>
              </a:spcBef>
              <a:spcAft>
                <a:spcPts val="0"/>
              </a:spcAft>
              <a:buSzPts val="2000"/>
              <a:buChar char="●"/>
              <a:defRPr sz="2000"/>
            </a:lvl4pPr>
            <a:lvl5pPr marL="2286000" lvl="4" indent="-355600" algn="l">
              <a:lnSpc>
                <a:spcPct val="115000"/>
              </a:lnSpc>
              <a:spcBef>
                <a:spcPts val="2100"/>
              </a:spcBef>
              <a:spcAft>
                <a:spcPts val="0"/>
              </a:spcAft>
              <a:buSzPts val="2000"/>
              <a:buChar char="○"/>
              <a:defRPr sz="2000"/>
            </a:lvl5pPr>
            <a:lvl6pPr marL="2743200" lvl="5" indent="-355600" algn="l">
              <a:lnSpc>
                <a:spcPct val="115000"/>
              </a:lnSpc>
              <a:spcBef>
                <a:spcPts val="2100"/>
              </a:spcBef>
              <a:spcAft>
                <a:spcPts val="0"/>
              </a:spcAft>
              <a:buSzPts val="2000"/>
              <a:buChar char="■"/>
              <a:defRPr sz="2000"/>
            </a:lvl6pPr>
            <a:lvl7pPr marL="3200400" lvl="6" indent="-355600" algn="l">
              <a:lnSpc>
                <a:spcPct val="115000"/>
              </a:lnSpc>
              <a:spcBef>
                <a:spcPts val="2100"/>
              </a:spcBef>
              <a:spcAft>
                <a:spcPts val="0"/>
              </a:spcAft>
              <a:buSzPts val="2000"/>
              <a:buChar char="●"/>
              <a:defRPr sz="2000"/>
            </a:lvl7pPr>
            <a:lvl8pPr marL="3657600" lvl="7" indent="-355600" algn="l">
              <a:lnSpc>
                <a:spcPct val="115000"/>
              </a:lnSpc>
              <a:spcBef>
                <a:spcPts val="2100"/>
              </a:spcBef>
              <a:spcAft>
                <a:spcPts val="0"/>
              </a:spcAft>
              <a:buSzPts val="2000"/>
              <a:buChar char="○"/>
              <a:defRPr sz="2000"/>
            </a:lvl8pPr>
            <a:lvl9pPr marL="4114800" lvl="8" indent="-355600" algn="l">
              <a:lnSpc>
                <a:spcPct val="115000"/>
              </a:lnSpc>
              <a:spcBef>
                <a:spcPts val="2100"/>
              </a:spcBef>
              <a:spcAft>
                <a:spcPts val="2100"/>
              </a:spcAft>
              <a:buSzPts val="2000"/>
              <a:buChar char="■"/>
              <a:defRPr sz="2000"/>
            </a:lvl9pPr>
          </a:lstStyle>
          <a:p>
            <a:endParaRPr/>
          </a:p>
        </p:txBody>
      </p:sp>
      <p:sp>
        <p:nvSpPr>
          <p:cNvPr id="34" name="Google Shape;34;p7"/>
          <p:cNvSpPr txBox="1">
            <a:spLocks noGrp="1"/>
          </p:cNvSpPr>
          <p:nvPr>
            <p:ph type="body" idx="4"/>
          </p:nvPr>
        </p:nvSpPr>
        <p:spPr>
          <a:xfrm>
            <a:off x="6770523" y="2949450"/>
            <a:ext cx="4410600" cy="3118500"/>
          </a:xfrm>
          <a:prstGeom prst="rect">
            <a:avLst/>
          </a:prstGeom>
          <a:noFill/>
          <a:ln>
            <a:noFill/>
          </a:ln>
        </p:spPr>
        <p:txBody>
          <a:bodyPr spcFirstLastPara="1" wrap="square" lIns="121900" tIns="121900" rIns="121900" bIns="121900" anchor="t" anchorCtr="0">
            <a:noAutofit/>
          </a:bodyPr>
          <a:lstStyle>
            <a:lvl1pPr marL="457200" lvl="0" indent="-355600" algn="l">
              <a:lnSpc>
                <a:spcPct val="115000"/>
              </a:lnSpc>
              <a:spcBef>
                <a:spcPts val="0"/>
              </a:spcBef>
              <a:spcAft>
                <a:spcPts val="0"/>
              </a:spcAft>
              <a:buSzPts val="2000"/>
              <a:buChar char="●"/>
              <a:defRPr sz="2000"/>
            </a:lvl1pPr>
            <a:lvl2pPr marL="914400" lvl="1" indent="-355600" algn="l">
              <a:lnSpc>
                <a:spcPct val="115000"/>
              </a:lnSpc>
              <a:spcBef>
                <a:spcPts val="2100"/>
              </a:spcBef>
              <a:spcAft>
                <a:spcPts val="0"/>
              </a:spcAft>
              <a:buSzPts val="2000"/>
              <a:buChar char="○"/>
              <a:defRPr sz="2000"/>
            </a:lvl2pPr>
            <a:lvl3pPr marL="1371600" lvl="2" indent="-355600" algn="l">
              <a:lnSpc>
                <a:spcPct val="115000"/>
              </a:lnSpc>
              <a:spcBef>
                <a:spcPts val="2100"/>
              </a:spcBef>
              <a:spcAft>
                <a:spcPts val="0"/>
              </a:spcAft>
              <a:buSzPts val="2000"/>
              <a:buChar char="■"/>
              <a:defRPr sz="2000"/>
            </a:lvl3pPr>
            <a:lvl4pPr marL="1828800" lvl="3" indent="-355600" algn="l">
              <a:lnSpc>
                <a:spcPct val="115000"/>
              </a:lnSpc>
              <a:spcBef>
                <a:spcPts val="2100"/>
              </a:spcBef>
              <a:spcAft>
                <a:spcPts val="0"/>
              </a:spcAft>
              <a:buSzPts val="2000"/>
              <a:buChar char="●"/>
              <a:defRPr sz="2000"/>
            </a:lvl4pPr>
            <a:lvl5pPr marL="2286000" lvl="4" indent="-355600" algn="l">
              <a:lnSpc>
                <a:spcPct val="115000"/>
              </a:lnSpc>
              <a:spcBef>
                <a:spcPts val="2100"/>
              </a:spcBef>
              <a:spcAft>
                <a:spcPts val="0"/>
              </a:spcAft>
              <a:buSzPts val="2000"/>
              <a:buChar char="○"/>
              <a:defRPr sz="2000"/>
            </a:lvl5pPr>
            <a:lvl6pPr marL="2743200" lvl="5" indent="-355600" algn="l">
              <a:lnSpc>
                <a:spcPct val="115000"/>
              </a:lnSpc>
              <a:spcBef>
                <a:spcPts val="2100"/>
              </a:spcBef>
              <a:spcAft>
                <a:spcPts val="0"/>
              </a:spcAft>
              <a:buSzPts val="2000"/>
              <a:buChar char="■"/>
              <a:defRPr sz="2000"/>
            </a:lvl6pPr>
            <a:lvl7pPr marL="3200400" lvl="6" indent="-355600" algn="l">
              <a:lnSpc>
                <a:spcPct val="115000"/>
              </a:lnSpc>
              <a:spcBef>
                <a:spcPts val="2100"/>
              </a:spcBef>
              <a:spcAft>
                <a:spcPts val="0"/>
              </a:spcAft>
              <a:buSzPts val="2000"/>
              <a:buChar char="●"/>
              <a:defRPr sz="2000"/>
            </a:lvl7pPr>
            <a:lvl8pPr marL="3657600" lvl="7" indent="-355600" algn="l">
              <a:lnSpc>
                <a:spcPct val="115000"/>
              </a:lnSpc>
              <a:spcBef>
                <a:spcPts val="2100"/>
              </a:spcBef>
              <a:spcAft>
                <a:spcPts val="0"/>
              </a:spcAft>
              <a:buSzPts val="2000"/>
              <a:buChar char="○"/>
              <a:defRPr sz="2000"/>
            </a:lvl8pPr>
            <a:lvl9pPr marL="4114800" lvl="8" indent="-355600" algn="l">
              <a:lnSpc>
                <a:spcPct val="115000"/>
              </a:lnSpc>
              <a:spcBef>
                <a:spcPts val="2100"/>
              </a:spcBef>
              <a:spcAft>
                <a:spcPts val="2100"/>
              </a:spcAft>
              <a:buSzPts val="2000"/>
              <a:buChar char="■"/>
              <a:defRPr sz="20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007 Quote">
  <p:cSld name="CUSTOM_6">
    <p:spTree>
      <p:nvGrpSpPr>
        <p:cNvPr id="1" name="Shape 35"/>
        <p:cNvGrpSpPr/>
        <p:nvPr/>
      </p:nvGrpSpPr>
      <p:grpSpPr>
        <a:xfrm>
          <a:off x="0" y="0"/>
          <a:ext cx="0" cy="0"/>
          <a:chOff x="0" y="0"/>
          <a:chExt cx="0" cy="0"/>
        </a:xfrm>
      </p:grpSpPr>
      <p:sp>
        <p:nvSpPr>
          <p:cNvPr id="36" name="Google Shape;36;p8"/>
          <p:cNvSpPr txBox="1">
            <a:spLocks noGrp="1"/>
          </p:cNvSpPr>
          <p:nvPr>
            <p:ph type="title"/>
          </p:nvPr>
        </p:nvSpPr>
        <p:spPr>
          <a:xfrm>
            <a:off x="558100" y="1873525"/>
            <a:ext cx="11095500" cy="3160800"/>
          </a:xfrm>
          <a:prstGeom prst="rect">
            <a:avLst/>
          </a:prstGeom>
          <a:noFill/>
          <a:ln>
            <a:noFill/>
          </a:ln>
        </p:spPr>
        <p:txBody>
          <a:bodyPr spcFirstLastPara="1" wrap="square" lIns="121900" tIns="121900" rIns="121900" bIns="121900" anchor="ctr" anchorCtr="0">
            <a:noAutofit/>
          </a:bodyPr>
          <a:lstStyle>
            <a:lvl1pPr lvl="0" algn="ctr">
              <a:lnSpc>
                <a:spcPct val="100000"/>
              </a:lnSpc>
              <a:spcBef>
                <a:spcPts val="0"/>
              </a:spcBef>
              <a:spcAft>
                <a:spcPts val="0"/>
              </a:spcAft>
              <a:buSzPts val="8000"/>
              <a:buNone/>
              <a:defRPr sz="8000"/>
            </a:lvl1pPr>
            <a:lvl2pPr lvl="1" algn="ctr">
              <a:lnSpc>
                <a:spcPct val="100000"/>
              </a:lnSpc>
              <a:spcBef>
                <a:spcPts val="0"/>
              </a:spcBef>
              <a:spcAft>
                <a:spcPts val="0"/>
              </a:spcAft>
              <a:buSzPts val="8000"/>
              <a:buNone/>
              <a:defRPr sz="8000"/>
            </a:lvl2pPr>
            <a:lvl3pPr lvl="2" algn="ctr">
              <a:lnSpc>
                <a:spcPct val="100000"/>
              </a:lnSpc>
              <a:spcBef>
                <a:spcPts val="0"/>
              </a:spcBef>
              <a:spcAft>
                <a:spcPts val="0"/>
              </a:spcAft>
              <a:buSzPts val="8000"/>
              <a:buNone/>
              <a:defRPr sz="8000"/>
            </a:lvl3pPr>
            <a:lvl4pPr lvl="3" algn="ctr">
              <a:lnSpc>
                <a:spcPct val="100000"/>
              </a:lnSpc>
              <a:spcBef>
                <a:spcPts val="0"/>
              </a:spcBef>
              <a:spcAft>
                <a:spcPts val="0"/>
              </a:spcAft>
              <a:buSzPts val="8000"/>
              <a:buNone/>
              <a:defRPr sz="8000"/>
            </a:lvl4pPr>
            <a:lvl5pPr lvl="4" algn="ctr">
              <a:lnSpc>
                <a:spcPct val="100000"/>
              </a:lnSpc>
              <a:spcBef>
                <a:spcPts val="0"/>
              </a:spcBef>
              <a:spcAft>
                <a:spcPts val="0"/>
              </a:spcAft>
              <a:buSzPts val="8000"/>
              <a:buNone/>
              <a:defRPr sz="8000"/>
            </a:lvl5pPr>
            <a:lvl6pPr lvl="5" algn="ctr">
              <a:lnSpc>
                <a:spcPct val="100000"/>
              </a:lnSpc>
              <a:spcBef>
                <a:spcPts val="0"/>
              </a:spcBef>
              <a:spcAft>
                <a:spcPts val="0"/>
              </a:spcAft>
              <a:buSzPts val="8000"/>
              <a:buNone/>
              <a:defRPr sz="8000"/>
            </a:lvl6pPr>
            <a:lvl7pPr lvl="6" algn="ctr">
              <a:lnSpc>
                <a:spcPct val="100000"/>
              </a:lnSpc>
              <a:spcBef>
                <a:spcPts val="0"/>
              </a:spcBef>
              <a:spcAft>
                <a:spcPts val="0"/>
              </a:spcAft>
              <a:buSzPts val="8000"/>
              <a:buNone/>
              <a:defRPr sz="8000"/>
            </a:lvl7pPr>
            <a:lvl8pPr lvl="7" algn="ctr">
              <a:lnSpc>
                <a:spcPct val="100000"/>
              </a:lnSpc>
              <a:spcBef>
                <a:spcPts val="0"/>
              </a:spcBef>
              <a:spcAft>
                <a:spcPts val="0"/>
              </a:spcAft>
              <a:buSzPts val="8000"/>
              <a:buNone/>
              <a:defRPr sz="8000"/>
            </a:lvl8pPr>
            <a:lvl9pPr lvl="8" algn="ctr">
              <a:lnSpc>
                <a:spcPct val="100000"/>
              </a:lnSpc>
              <a:spcBef>
                <a:spcPts val="0"/>
              </a:spcBef>
              <a:spcAft>
                <a:spcPts val="0"/>
              </a:spcAft>
              <a:buSzPts val="8000"/>
              <a:buNone/>
              <a:defRPr sz="8000"/>
            </a:lvl9pPr>
          </a:lstStyle>
          <a:p>
            <a:endParaRPr/>
          </a:p>
        </p:txBody>
      </p:sp>
      <p:sp>
        <p:nvSpPr>
          <p:cNvPr id="37" name="Google Shape;37;p8"/>
          <p:cNvSpPr txBox="1">
            <a:spLocks noGrp="1"/>
          </p:cNvSpPr>
          <p:nvPr>
            <p:ph type="subTitle" idx="1"/>
          </p:nvPr>
        </p:nvSpPr>
        <p:spPr>
          <a:xfrm>
            <a:off x="1009450" y="5614675"/>
            <a:ext cx="10622400" cy="717900"/>
          </a:xfrm>
          <a:prstGeom prst="rect">
            <a:avLst/>
          </a:prstGeom>
          <a:noFill/>
          <a:ln>
            <a:noFill/>
          </a:ln>
        </p:spPr>
        <p:txBody>
          <a:bodyPr spcFirstLastPara="1" wrap="square" lIns="121900" tIns="121900" rIns="121900" bIns="121900" anchor="b" anchorCtr="0">
            <a:noAutofit/>
          </a:bodyPr>
          <a:lstStyle>
            <a:lvl1pPr lvl="0" algn="ctr">
              <a:lnSpc>
                <a:spcPct val="100000"/>
              </a:lnSpc>
              <a:spcBef>
                <a:spcPts val="0"/>
              </a:spcBef>
              <a:spcAft>
                <a:spcPts val="0"/>
              </a:spcAft>
              <a:buSzPts val="1900"/>
              <a:buNone/>
              <a:defRPr/>
            </a:lvl1pPr>
            <a:lvl2pPr lvl="1" algn="ctr">
              <a:lnSpc>
                <a:spcPct val="100000"/>
              </a:lnSpc>
              <a:spcBef>
                <a:spcPts val="0"/>
              </a:spcBef>
              <a:spcAft>
                <a:spcPts val="0"/>
              </a:spcAft>
              <a:buSzPts val="1900"/>
              <a:buNone/>
              <a:defRPr/>
            </a:lvl2pPr>
            <a:lvl3pPr lvl="2" algn="ctr">
              <a:lnSpc>
                <a:spcPct val="100000"/>
              </a:lnSpc>
              <a:spcBef>
                <a:spcPts val="0"/>
              </a:spcBef>
              <a:spcAft>
                <a:spcPts val="0"/>
              </a:spcAft>
              <a:buSzPts val="1900"/>
              <a:buNone/>
              <a:defRPr/>
            </a:lvl3pPr>
            <a:lvl4pPr lvl="3" algn="ctr">
              <a:lnSpc>
                <a:spcPct val="100000"/>
              </a:lnSpc>
              <a:spcBef>
                <a:spcPts val="0"/>
              </a:spcBef>
              <a:spcAft>
                <a:spcPts val="0"/>
              </a:spcAft>
              <a:buSzPts val="1900"/>
              <a:buNone/>
              <a:defRPr/>
            </a:lvl4pPr>
            <a:lvl5pPr lvl="4" algn="ctr">
              <a:lnSpc>
                <a:spcPct val="100000"/>
              </a:lnSpc>
              <a:spcBef>
                <a:spcPts val="0"/>
              </a:spcBef>
              <a:spcAft>
                <a:spcPts val="0"/>
              </a:spcAft>
              <a:buSzPts val="1900"/>
              <a:buNone/>
              <a:defRPr/>
            </a:lvl5pPr>
            <a:lvl6pPr lvl="5" algn="ctr">
              <a:lnSpc>
                <a:spcPct val="100000"/>
              </a:lnSpc>
              <a:spcBef>
                <a:spcPts val="0"/>
              </a:spcBef>
              <a:spcAft>
                <a:spcPts val="0"/>
              </a:spcAft>
              <a:buSzPts val="1900"/>
              <a:buNone/>
              <a:defRPr/>
            </a:lvl6pPr>
            <a:lvl7pPr lvl="6" algn="ctr">
              <a:lnSpc>
                <a:spcPct val="100000"/>
              </a:lnSpc>
              <a:spcBef>
                <a:spcPts val="0"/>
              </a:spcBef>
              <a:spcAft>
                <a:spcPts val="0"/>
              </a:spcAft>
              <a:buSzPts val="1900"/>
              <a:buNone/>
              <a:defRPr/>
            </a:lvl7pPr>
            <a:lvl8pPr lvl="7" algn="ctr">
              <a:lnSpc>
                <a:spcPct val="100000"/>
              </a:lnSpc>
              <a:spcBef>
                <a:spcPts val="0"/>
              </a:spcBef>
              <a:spcAft>
                <a:spcPts val="0"/>
              </a:spcAft>
              <a:buSzPts val="1900"/>
              <a:buNone/>
              <a:defRPr/>
            </a:lvl8pPr>
            <a:lvl9pPr lvl="8" algn="ctr">
              <a:lnSpc>
                <a:spcPct val="100000"/>
              </a:lnSpc>
              <a:spcBef>
                <a:spcPts val="0"/>
              </a:spcBef>
              <a:spcAft>
                <a:spcPts val="0"/>
              </a:spcAft>
              <a:buSzPts val="19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008 Three columns">
  <p:cSld name="CUSTOM_8">
    <p:spTree>
      <p:nvGrpSpPr>
        <p:cNvPr id="1" name="Shape 38"/>
        <p:cNvGrpSpPr/>
        <p:nvPr/>
      </p:nvGrpSpPr>
      <p:grpSpPr>
        <a:xfrm>
          <a:off x="0" y="0"/>
          <a:ext cx="0" cy="0"/>
          <a:chOff x="0" y="0"/>
          <a:chExt cx="0" cy="0"/>
        </a:xfrm>
      </p:grpSpPr>
      <p:sp>
        <p:nvSpPr>
          <p:cNvPr id="39" name="Google Shape;39;p9"/>
          <p:cNvSpPr txBox="1">
            <a:spLocks noGrp="1"/>
          </p:cNvSpPr>
          <p:nvPr>
            <p:ph type="subTitle" idx="1"/>
          </p:nvPr>
        </p:nvSpPr>
        <p:spPr>
          <a:xfrm>
            <a:off x="1134053" y="2237200"/>
            <a:ext cx="2767200" cy="606900"/>
          </a:xfrm>
          <a:prstGeom prst="rect">
            <a:avLst/>
          </a:prstGeom>
          <a:noFill/>
          <a:ln>
            <a:noFill/>
          </a:ln>
        </p:spPr>
        <p:txBody>
          <a:bodyPr spcFirstLastPara="1" wrap="square" lIns="121900" tIns="121900" rIns="121900" bIns="121900" anchor="t" anchorCtr="0">
            <a:noAutofit/>
          </a:bodyPr>
          <a:lstStyle>
            <a:lvl1pPr lvl="0" algn="l">
              <a:lnSpc>
                <a:spcPct val="115000"/>
              </a:lnSpc>
              <a:spcBef>
                <a:spcPts val="0"/>
              </a:spcBef>
              <a:spcAft>
                <a:spcPts val="0"/>
              </a:spcAft>
              <a:buSzPts val="1800"/>
              <a:buNone/>
              <a:defRPr sz="1800" b="1"/>
            </a:lvl1pPr>
            <a:lvl2pPr lvl="1" algn="l">
              <a:lnSpc>
                <a:spcPct val="115000"/>
              </a:lnSpc>
              <a:spcBef>
                <a:spcPts val="2100"/>
              </a:spcBef>
              <a:spcAft>
                <a:spcPts val="0"/>
              </a:spcAft>
              <a:buSzPts val="1800"/>
              <a:buNone/>
              <a:defRPr sz="1800" b="1"/>
            </a:lvl2pPr>
            <a:lvl3pPr lvl="2" algn="l">
              <a:lnSpc>
                <a:spcPct val="115000"/>
              </a:lnSpc>
              <a:spcBef>
                <a:spcPts val="2100"/>
              </a:spcBef>
              <a:spcAft>
                <a:spcPts val="0"/>
              </a:spcAft>
              <a:buSzPts val="1800"/>
              <a:buNone/>
              <a:defRPr sz="1800" b="1"/>
            </a:lvl3pPr>
            <a:lvl4pPr lvl="3" algn="l">
              <a:lnSpc>
                <a:spcPct val="115000"/>
              </a:lnSpc>
              <a:spcBef>
                <a:spcPts val="2100"/>
              </a:spcBef>
              <a:spcAft>
                <a:spcPts val="0"/>
              </a:spcAft>
              <a:buSzPts val="1800"/>
              <a:buNone/>
              <a:defRPr sz="1800" b="1"/>
            </a:lvl4pPr>
            <a:lvl5pPr lvl="4" algn="l">
              <a:lnSpc>
                <a:spcPct val="115000"/>
              </a:lnSpc>
              <a:spcBef>
                <a:spcPts val="2100"/>
              </a:spcBef>
              <a:spcAft>
                <a:spcPts val="0"/>
              </a:spcAft>
              <a:buSzPts val="1800"/>
              <a:buNone/>
              <a:defRPr sz="1800" b="1"/>
            </a:lvl5pPr>
            <a:lvl6pPr lvl="5" algn="l">
              <a:lnSpc>
                <a:spcPct val="115000"/>
              </a:lnSpc>
              <a:spcBef>
                <a:spcPts val="2100"/>
              </a:spcBef>
              <a:spcAft>
                <a:spcPts val="0"/>
              </a:spcAft>
              <a:buSzPts val="1800"/>
              <a:buNone/>
              <a:defRPr sz="1800" b="1"/>
            </a:lvl6pPr>
            <a:lvl7pPr lvl="6" algn="l">
              <a:lnSpc>
                <a:spcPct val="115000"/>
              </a:lnSpc>
              <a:spcBef>
                <a:spcPts val="2100"/>
              </a:spcBef>
              <a:spcAft>
                <a:spcPts val="0"/>
              </a:spcAft>
              <a:buSzPts val="1800"/>
              <a:buNone/>
              <a:defRPr sz="1800" b="1"/>
            </a:lvl7pPr>
            <a:lvl8pPr lvl="7" algn="l">
              <a:lnSpc>
                <a:spcPct val="115000"/>
              </a:lnSpc>
              <a:spcBef>
                <a:spcPts val="2100"/>
              </a:spcBef>
              <a:spcAft>
                <a:spcPts val="0"/>
              </a:spcAft>
              <a:buSzPts val="1800"/>
              <a:buNone/>
              <a:defRPr sz="1800" b="1"/>
            </a:lvl8pPr>
            <a:lvl9pPr lvl="8" algn="l">
              <a:lnSpc>
                <a:spcPct val="115000"/>
              </a:lnSpc>
              <a:spcBef>
                <a:spcPts val="2100"/>
              </a:spcBef>
              <a:spcAft>
                <a:spcPts val="2100"/>
              </a:spcAft>
              <a:buSzPts val="1800"/>
              <a:buNone/>
              <a:defRPr sz="1800" b="1"/>
            </a:lvl9pPr>
          </a:lstStyle>
          <a:p>
            <a:endParaRPr/>
          </a:p>
        </p:txBody>
      </p:sp>
      <p:sp>
        <p:nvSpPr>
          <p:cNvPr id="40" name="Google Shape;40;p9"/>
          <p:cNvSpPr txBox="1">
            <a:spLocks noGrp="1"/>
          </p:cNvSpPr>
          <p:nvPr>
            <p:ph type="subTitle" idx="2"/>
          </p:nvPr>
        </p:nvSpPr>
        <p:spPr>
          <a:xfrm>
            <a:off x="4609603" y="2237200"/>
            <a:ext cx="2767200" cy="606900"/>
          </a:xfrm>
          <a:prstGeom prst="rect">
            <a:avLst/>
          </a:prstGeom>
          <a:noFill/>
          <a:ln>
            <a:noFill/>
          </a:ln>
        </p:spPr>
        <p:txBody>
          <a:bodyPr spcFirstLastPara="1" wrap="square" lIns="121900" tIns="121900" rIns="121900" bIns="121900" anchor="t" anchorCtr="0">
            <a:noAutofit/>
          </a:bodyPr>
          <a:lstStyle>
            <a:lvl1pPr lvl="0" algn="l">
              <a:lnSpc>
                <a:spcPct val="115000"/>
              </a:lnSpc>
              <a:spcBef>
                <a:spcPts val="0"/>
              </a:spcBef>
              <a:spcAft>
                <a:spcPts val="0"/>
              </a:spcAft>
              <a:buSzPts val="1800"/>
              <a:buNone/>
              <a:defRPr sz="1800" b="1"/>
            </a:lvl1pPr>
            <a:lvl2pPr lvl="1" algn="l">
              <a:lnSpc>
                <a:spcPct val="115000"/>
              </a:lnSpc>
              <a:spcBef>
                <a:spcPts val="2100"/>
              </a:spcBef>
              <a:spcAft>
                <a:spcPts val="0"/>
              </a:spcAft>
              <a:buSzPts val="1800"/>
              <a:buNone/>
              <a:defRPr sz="1800" b="1"/>
            </a:lvl2pPr>
            <a:lvl3pPr lvl="2" algn="l">
              <a:lnSpc>
                <a:spcPct val="115000"/>
              </a:lnSpc>
              <a:spcBef>
                <a:spcPts val="2100"/>
              </a:spcBef>
              <a:spcAft>
                <a:spcPts val="0"/>
              </a:spcAft>
              <a:buSzPts val="1800"/>
              <a:buNone/>
              <a:defRPr sz="1800" b="1"/>
            </a:lvl3pPr>
            <a:lvl4pPr lvl="3" algn="l">
              <a:lnSpc>
                <a:spcPct val="115000"/>
              </a:lnSpc>
              <a:spcBef>
                <a:spcPts val="2100"/>
              </a:spcBef>
              <a:spcAft>
                <a:spcPts val="0"/>
              </a:spcAft>
              <a:buSzPts val="1800"/>
              <a:buNone/>
              <a:defRPr sz="1800" b="1"/>
            </a:lvl4pPr>
            <a:lvl5pPr lvl="4" algn="l">
              <a:lnSpc>
                <a:spcPct val="115000"/>
              </a:lnSpc>
              <a:spcBef>
                <a:spcPts val="2100"/>
              </a:spcBef>
              <a:spcAft>
                <a:spcPts val="0"/>
              </a:spcAft>
              <a:buSzPts val="1800"/>
              <a:buNone/>
              <a:defRPr sz="1800" b="1"/>
            </a:lvl5pPr>
            <a:lvl6pPr lvl="5" algn="l">
              <a:lnSpc>
                <a:spcPct val="115000"/>
              </a:lnSpc>
              <a:spcBef>
                <a:spcPts val="2100"/>
              </a:spcBef>
              <a:spcAft>
                <a:spcPts val="0"/>
              </a:spcAft>
              <a:buSzPts val="1800"/>
              <a:buNone/>
              <a:defRPr sz="1800" b="1"/>
            </a:lvl6pPr>
            <a:lvl7pPr lvl="6" algn="l">
              <a:lnSpc>
                <a:spcPct val="115000"/>
              </a:lnSpc>
              <a:spcBef>
                <a:spcPts val="2100"/>
              </a:spcBef>
              <a:spcAft>
                <a:spcPts val="0"/>
              </a:spcAft>
              <a:buSzPts val="1800"/>
              <a:buNone/>
              <a:defRPr sz="1800" b="1"/>
            </a:lvl7pPr>
            <a:lvl8pPr lvl="7" algn="l">
              <a:lnSpc>
                <a:spcPct val="115000"/>
              </a:lnSpc>
              <a:spcBef>
                <a:spcPts val="2100"/>
              </a:spcBef>
              <a:spcAft>
                <a:spcPts val="0"/>
              </a:spcAft>
              <a:buSzPts val="1800"/>
              <a:buNone/>
              <a:defRPr sz="1800" b="1"/>
            </a:lvl8pPr>
            <a:lvl9pPr lvl="8" algn="l">
              <a:lnSpc>
                <a:spcPct val="115000"/>
              </a:lnSpc>
              <a:spcBef>
                <a:spcPts val="2100"/>
              </a:spcBef>
              <a:spcAft>
                <a:spcPts val="2100"/>
              </a:spcAft>
              <a:buSzPts val="1800"/>
              <a:buNone/>
              <a:defRPr sz="1800" b="1"/>
            </a:lvl9pPr>
          </a:lstStyle>
          <a:p>
            <a:endParaRPr/>
          </a:p>
        </p:txBody>
      </p:sp>
      <p:sp>
        <p:nvSpPr>
          <p:cNvPr id="41" name="Google Shape;41;p9"/>
          <p:cNvSpPr txBox="1">
            <a:spLocks noGrp="1"/>
          </p:cNvSpPr>
          <p:nvPr>
            <p:ph type="subTitle" idx="3"/>
          </p:nvPr>
        </p:nvSpPr>
        <p:spPr>
          <a:xfrm>
            <a:off x="8085153" y="2237200"/>
            <a:ext cx="2766900" cy="606900"/>
          </a:xfrm>
          <a:prstGeom prst="rect">
            <a:avLst/>
          </a:prstGeom>
          <a:noFill/>
          <a:ln>
            <a:noFill/>
          </a:ln>
        </p:spPr>
        <p:txBody>
          <a:bodyPr spcFirstLastPara="1" wrap="square" lIns="121900" tIns="121900" rIns="121900" bIns="121900" anchor="t" anchorCtr="0">
            <a:noAutofit/>
          </a:bodyPr>
          <a:lstStyle>
            <a:lvl1pPr lvl="0" algn="l">
              <a:lnSpc>
                <a:spcPct val="115000"/>
              </a:lnSpc>
              <a:spcBef>
                <a:spcPts val="0"/>
              </a:spcBef>
              <a:spcAft>
                <a:spcPts val="0"/>
              </a:spcAft>
              <a:buSzPts val="1800"/>
              <a:buNone/>
              <a:defRPr sz="1800" b="1"/>
            </a:lvl1pPr>
            <a:lvl2pPr lvl="1" algn="l">
              <a:lnSpc>
                <a:spcPct val="115000"/>
              </a:lnSpc>
              <a:spcBef>
                <a:spcPts val="2100"/>
              </a:spcBef>
              <a:spcAft>
                <a:spcPts val="0"/>
              </a:spcAft>
              <a:buSzPts val="1800"/>
              <a:buNone/>
              <a:defRPr sz="1800" b="1"/>
            </a:lvl2pPr>
            <a:lvl3pPr lvl="2" algn="l">
              <a:lnSpc>
                <a:spcPct val="115000"/>
              </a:lnSpc>
              <a:spcBef>
                <a:spcPts val="2100"/>
              </a:spcBef>
              <a:spcAft>
                <a:spcPts val="0"/>
              </a:spcAft>
              <a:buSzPts val="1800"/>
              <a:buNone/>
              <a:defRPr sz="1800" b="1"/>
            </a:lvl3pPr>
            <a:lvl4pPr lvl="3" algn="l">
              <a:lnSpc>
                <a:spcPct val="115000"/>
              </a:lnSpc>
              <a:spcBef>
                <a:spcPts val="2100"/>
              </a:spcBef>
              <a:spcAft>
                <a:spcPts val="0"/>
              </a:spcAft>
              <a:buSzPts val="1800"/>
              <a:buNone/>
              <a:defRPr sz="1800" b="1"/>
            </a:lvl4pPr>
            <a:lvl5pPr lvl="4" algn="l">
              <a:lnSpc>
                <a:spcPct val="115000"/>
              </a:lnSpc>
              <a:spcBef>
                <a:spcPts val="2100"/>
              </a:spcBef>
              <a:spcAft>
                <a:spcPts val="0"/>
              </a:spcAft>
              <a:buSzPts val="1800"/>
              <a:buNone/>
              <a:defRPr sz="1800" b="1"/>
            </a:lvl5pPr>
            <a:lvl6pPr lvl="5" algn="l">
              <a:lnSpc>
                <a:spcPct val="115000"/>
              </a:lnSpc>
              <a:spcBef>
                <a:spcPts val="2100"/>
              </a:spcBef>
              <a:spcAft>
                <a:spcPts val="0"/>
              </a:spcAft>
              <a:buSzPts val="1800"/>
              <a:buNone/>
              <a:defRPr sz="1800" b="1"/>
            </a:lvl6pPr>
            <a:lvl7pPr lvl="6" algn="l">
              <a:lnSpc>
                <a:spcPct val="115000"/>
              </a:lnSpc>
              <a:spcBef>
                <a:spcPts val="2100"/>
              </a:spcBef>
              <a:spcAft>
                <a:spcPts val="0"/>
              </a:spcAft>
              <a:buSzPts val="1800"/>
              <a:buNone/>
              <a:defRPr sz="1800" b="1"/>
            </a:lvl7pPr>
            <a:lvl8pPr lvl="7" algn="l">
              <a:lnSpc>
                <a:spcPct val="115000"/>
              </a:lnSpc>
              <a:spcBef>
                <a:spcPts val="2100"/>
              </a:spcBef>
              <a:spcAft>
                <a:spcPts val="0"/>
              </a:spcAft>
              <a:buSzPts val="1800"/>
              <a:buNone/>
              <a:defRPr sz="1800" b="1"/>
            </a:lvl8pPr>
            <a:lvl9pPr lvl="8" algn="l">
              <a:lnSpc>
                <a:spcPct val="115000"/>
              </a:lnSpc>
              <a:spcBef>
                <a:spcPts val="2100"/>
              </a:spcBef>
              <a:spcAft>
                <a:spcPts val="2100"/>
              </a:spcAft>
              <a:buSzPts val="1800"/>
              <a:buNone/>
              <a:defRPr sz="1800" b="1"/>
            </a:lvl9pPr>
          </a:lstStyle>
          <a:p>
            <a:endParaRPr/>
          </a:p>
        </p:txBody>
      </p:sp>
      <p:sp>
        <p:nvSpPr>
          <p:cNvPr id="42" name="Google Shape;42;p9"/>
          <p:cNvSpPr txBox="1">
            <a:spLocks noGrp="1"/>
          </p:cNvSpPr>
          <p:nvPr>
            <p:ph type="title"/>
          </p:nvPr>
        </p:nvSpPr>
        <p:spPr>
          <a:xfrm>
            <a:off x="1134050" y="593375"/>
            <a:ext cx="9718200" cy="763500"/>
          </a:xfrm>
          <a:prstGeom prst="rect">
            <a:avLst/>
          </a:prstGeom>
          <a:noFill/>
          <a:ln>
            <a:noFill/>
          </a:ln>
        </p:spPr>
        <p:txBody>
          <a:bodyPr spcFirstLastPara="1" wrap="square" lIns="121900" tIns="121900" rIns="121900" bIns="121900" anchor="t" anchorCtr="0">
            <a:noAutofit/>
          </a:bodyPr>
          <a:lstStyle>
            <a:lvl1pPr marR="0" lvl="0" algn="l">
              <a:lnSpc>
                <a:spcPct val="100000"/>
              </a:lnSpc>
              <a:spcBef>
                <a:spcPts val="0"/>
              </a:spcBef>
              <a:spcAft>
                <a:spcPts val="0"/>
              </a:spcAft>
              <a:buClr>
                <a:schemeClr val="dk1"/>
              </a:buClr>
              <a:buSzPts val="6000"/>
              <a:buFont typeface="Aldrich"/>
              <a:buNone/>
              <a:defRPr sz="6000"/>
            </a:lvl1pPr>
            <a:lvl2pPr lvl="1" algn="l">
              <a:lnSpc>
                <a:spcPct val="100000"/>
              </a:lnSpc>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2pPr>
            <a:lvl3pPr lvl="2" algn="l">
              <a:lnSpc>
                <a:spcPct val="100000"/>
              </a:lnSpc>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3pPr>
            <a:lvl4pPr lvl="3" algn="l">
              <a:lnSpc>
                <a:spcPct val="100000"/>
              </a:lnSpc>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4pPr>
            <a:lvl5pPr lvl="4" algn="l">
              <a:lnSpc>
                <a:spcPct val="100000"/>
              </a:lnSpc>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5pPr>
            <a:lvl6pPr lvl="5" algn="l">
              <a:lnSpc>
                <a:spcPct val="100000"/>
              </a:lnSpc>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6pPr>
            <a:lvl7pPr lvl="6" algn="l">
              <a:lnSpc>
                <a:spcPct val="100000"/>
              </a:lnSpc>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7pPr>
            <a:lvl8pPr lvl="7" algn="l">
              <a:lnSpc>
                <a:spcPct val="100000"/>
              </a:lnSpc>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8pPr>
            <a:lvl9pPr lvl="8" algn="l">
              <a:lnSpc>
                <a:spcPct val="100000"/>
              </a:lnSpc>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9pPr>
          </a:lstStyle>
          <a:p>
            <a:endParaRPr/>
          </a:p>
        </p:txBody>
      </p:sp>
      <p:sp>
        <p:nvSpPr>
          <p:cNvPr id="43" name="Google Shape;43;p9"/>
          <p:cNvSpPr txBox="1">
            <a:spLocks noGrp="1"/>
          </p:cNvSpPr>
          <p:nvPr>
            <p:ph type="body" idx="4"/>
          </p:nvPr>
        </p:nvSpPr>
        <p:spPr>
          <a:xfrm>
            <a:off x="1134050" y="2979950"/>
            <a:ext cx="2767200" cy="2868900"/>
          </a:xfrm>
          <a:prstGeom prst="rect">
            <a:avLst/>
          </a:prstGeom>
          <a:noFill/>
          <a:ln>
            <a:noFill/>
          </a:ln>
        </p:spPr>
        <p:txBody>
          <a:bodyPr spcFirstLastPara="1" wrap="square" lIns="121900" tIns="121900" rIns="121900" bIns="121900" anchor="t" anchorCtr="0">
            <a:noAutofit/>
          </a:bodyPr>
          <a:lstStyle>
            <a:lvl1pPr marL="457200" lvl="0" indent="-317500" algn="l">
              <a:lnSpc>
                <a:spcPct val="115000"/>
              </a:lnSpc>
              <a:spcBef>
                <a:spcPts val="0"/>
              </a:spcBef>
              <a:spcAft>
                <a:spcPts val="0"/>
              </a:spcAft>
              <a:buSzPts val="1400"/>
              <a:buChar char="●"/>
              <a:defRPr sz="1400"/>
            </a:lvl1pPr>
            <a:lvl2pPr marL="914400" lvl="1" indent="-317500" algn="l">
              <a:lnSpc>
                <a:spcPct val="115000"/>
              </a:lnSpc>
              <a:spcBef>
                <a:spcPts val="2100"/>
              </a:spcBef>
              <a:spcAft>
                <a:spcPts val="0"/>
              </a:spcAft>
              <a:buSzPts val="1400"/>
              <a:buChar char="○"/>
              <a:defRPr sz="1400"/>
            </a:lvl2pPr>
            <a:lvl3pPr marL="1371600" lvl="2" indent="-317500" algn="l">
              <a:lnSpc>
                <a:spcPct val="115000"/>
              </a:lnSpc>
              <a:spcBef>
                <a:spcPts val="2100"/>
              </a:spcBef>
              <a:spcAft>
                <a:spcPts val="0"/>
              </a:spcAft>
              <a:buSzPts val="1400"/>
              <a:buChar char="■"/>
              <a:defRPr sz="1400"/>
            </a:lvl3pPr>
            <a:lvl4pPr marL="1828800" lvl="3" indent="-317500" algn="l">
              <a:lnSpc>
                <a:spcPct val="115000"/>
              </a:lnSpc>
              <a:spcBef>
                <a:spcPts val="2100"/>
              </a:spcBef>
              <a:spcAft>
                <a:spcPts val="0"/>
              </a:spcAft>
              <a:buSzPts val="1400"/>
              <a:buChar char="●"/>
              <a:defRPr sz="1400"/>
            </a:lvl4pPr>
            <a:lvl5pPr marL="2286000" lvl="4" indent="-317500" algn="l">
              <a:lnSpc>
                <a:spcPct val="115000"/>
              </a:lnSpc>
              <a:spcBef>
                <a:spcPts val="2100"/>
              </a:spcBef>
              <a:spcAft>
                <a:spcPts val="0"/>
              </a:spcAft>
              <a:buSzPts val="1400"/>
              <a:buChar char="○"/>
              <a:defRPr sz="1400"/>
            </a:lvl5pPr>
            <a:lvl6pPr marL="2743200" lvl="5" indent="-317500" algn="l">
              <a:lnSpc>
                <a:spcPct val="115000"/>
              </a:lnSpc>
              <a:spcBef>
                <a:spcPts val="2100"/>
              </a:spcBef>
              <a:spcAft>
                <a:spcPts val="0"/>
              </a:spcAft>
              <a:buSzPts val="1400"/>
              <a:buChar char="■"/>
              <a:defRPr sz="1400"/>
            </a:lvl6pPr>
            <a:lvl7pPr marL="3200400" lvl="6" indent="-317500" algn="l">
              <a:lnSpc>
                <a:spcPct val="115000"/>
              </a:lnSpc>
              <a:spcBef>
                <a:spcPts val="2100"/>
              </a:spcBef>
              <a:spcAft>
                <a:spcPts val="0"/>
              </a:spcAft>
              <a:buSzPts val="1400"/>
              <a:buChar char="●"/>
              <a:defRPr sz="1400"/>
            </a:lvl7pPr>
            <a:lvl8pPr marL="3657600" lvl="7" indent="-317500" algn="l">
              <a:lnSpc>
                <a:spcPct val="115000"/>
              </a:lnSpc>
              <a:spcBef>
                <a:spcPts val="2100"/>
              </a:spcBef>
              <a:spcAft>
                <a:spcPts val="0"/>
              </a:spcAft>
              <a:buSzPts val="1400"/>
              <a:buChar char="○"/>
              <a:defRPr sz="1400"/>
            </a:lvl8pPr>
            <a:lvl9pPr marL="4114800" lvl="8" indent="-317500" algn="l">
              <a:lnSpc>
                <a:spcPct val="115000"/>
              </a:lnSpc>
              <a:spcBef>
                <a:spcPts val="2100"/>
              </a:spcBef>
              <a:spcAft>
                <a:spcPts val="2100"/>
              </a:spcAft>
              <a:buSzPts val="1400"/>
              <a:buChar char="■"/>
              <a:defRPr sz="1400"/>
            </a:lvl9pPr>
          </a:lstStyle>
          <a:p>
            <a:endParaRPr/>
          </a:p>
        </p:txBody>
      </p:sp>
      <p:sp>
        <p:nvSpPr>
          <p:cNvPr id="44" name="Google Shape;44;p9"/>
          <p:cNvSpPr txBox="1">
            <a:spLocks noGrp="1"/>
          </p:cNvSpPr>
          <p:nvPr>
            <p:ph type="body" idx="5"/>
          </p:nvPr>
        </p:nvSpPr>
        <p:spPr>
          <a:xfrm>
            <a:off x="4609600" y="2979926"/>
            <a:ext cx="2767200" cy="2868900"/>
          </a:xfrm>
          <a:prstGeom prst="rect">
            <a:avLst/>
          </a:prstGeom>
          <a:noFill/>
          <a:ln>
            <a:noFill/>
          </a:ln>
        </p:spPr>
        <p:txBody>
          <a:bodyPr spcFirstLastPara="1" wrap="square" lIns="121900" tIns="121900" rIns="121900" bIns="121900" anchor="t" anchorCtr="0">
            <a:noAutofit/>
          </a:bodyPr>
          <a:lstStyle>
            <a:lvl1pPr marL="457200" lvl="0" indent="-317500" algn="l">
              <a:lnSpc>
                <a:spcPct val="115000"/>
              </a:lnSpc>
              <a:spcBef>
                <a:spcPts val="0"/>
              </a:spcBef>
              <a:spcAft>
                <a:spcPts val="0"/>
              </a:spcAft>
              <a:buSzPts val="1400"/>
              <a:buChar char="●"/>
              <a:defRPr sz="1400"/>
            </a:lvl1pPr>
            <a:lvl2pPr marL="914400" lvl="1" indent="-317500" algn="l">
              <a:lnSpc>
                <a:spcPct val="115000"/>
              </a:lnSpc>
              <a:spcBef>
                <a:spcPts val="2100"/>
              </a:spcBef>
              <a:spcAft>
                <a:spcPts val="0"/>
              </a:spcAft>
              <a:buSzPts val="1400"/>
              <a:buChar char="○"/>
              <a:defRPr sz="1400"/>
            </a:lvl2pPr>
            <a:lvl3pPr marL="1371600" lvl="2" indent="-317500" algn="l">
              <a:lnSpc>
                <a:spcPct val="115000"/>
              </a:lnSpc>
              <a:spcBef>
                <a:spcPts val="2100"/>
              </a:spcBef>
              <a:spcAft>
                <a:spcPts val="0"/>
              </a:spcAft>
              <a:buSzPts val="1400"/>
              <a:buChar char="■"/>
              <a:defRPr sz="1400"/>
            </a:lvl3pPr>
            <a:lvl4pPr marL="1828800" lvl="3" indent="-317500" algn="l">
              <a:lnSpc>
                <a:spcPct val="115000"/>
              </a:lnSpc>
              <a:spcBef>
                <a:spcPts val="2100"/>
              </a:spcBef>
              <a:spcAft>
                <a:spcPts val="0"/>
              </a:spcAft>
              <a:buSzPts val="1400"/>
              <a:buChar char="●"/>
              <a:defRPr sz="1400"/>
            </a:lvl4pPr>
            <a:lvl5pPr marL="2286000" lvl="4" indent="-317500" algn="l">
              <a:lnSpc>
                <a:spcPct val="115000"/>
              </a:lnSpc>
              <a:spcBef>
                <a:spcPts val="2100"/>
              </a:spcBef>
              <a:spcAft>
                <a:spcPts val="0"/>
              </a:spcAft>
              <a:buSzPts val="1400"/>
              <a:buChar char="○"/>
              <a:defRPr sz="1400"/>
            </a:lvl5pPr>
            <a:lvl6pPr marL="2743200" lvl="5" indent="-317500" algn="l">
              <a:lnSpc>
                <a:spcPct val="115000"/>
              </a:lnSpc>
              <a:spcBef>
                <a:spcPts val="2100"/>
              </a:spcBef>
              <a:spcAft>
                <a:spcPts val="0"/>
              </a:spcAft>
              <a:buSzPts val="1400"/>
              <a:buChar char="■"/>
              <a:defRPr sz="1400"/>
            </a:lvl6pPr>
            <a:lvl7pPr marL="3200400" lvl="6" indent="-317500" algn="l">
              <a:lnSpc>
                <a:spcPct val="115000"/>
              </a:lnSpc>
              <a:spcBef>
                <a:spcPts val="2100"/>
              </a:spcBef>
              <a:spcAft>
                <a:spcPts val="0"/>
              </a:spcAft>
              <a:buSzPts val="1400"/>
              <a:buChar char="●"/>
              <a:defRPr sz="1400"/>
            </a:lvl7pPr>
            <a:lvl8pPr marL="3657600" lvl="7" indent="-317500" algn="l">
              <a:lnSpc>
                <a:spcPct val="115000"/>
              </a:lnSpc>
              <a:spcBef>
                <a:spcPts val="2100"/>
              </a:spcBef>
              <a:spcAft>
                <a:spcPts val="0"/>
              </a:spcAft>
              <a:buSzPts val="1400"/>
              <a:buChar char="○"/>
              <a:defRPr sz="1400"/>
            </a:lvl8pPr>
            <a:lvl9pPr marL="4114800" lvl="8" indent="-317500" algn="l">
              <a:lnSpc>
                <a:spcPct val="115000"/>
              </a:lnSpc>
              <a:spcBef>
                <a:spcPts val="2100"/>
              </a:spcBef>
              <a:spcAft>
                <a:spcPts val="2100"/>
              </a:spcAft>
              <a:buSzPts val="1400"/>
              <a:buChar char="■"/>
              <a:defRPr sz="1400"/>
            </a:lvl9pPr>
          </a:lstStyle>
          <a:p>
            <a:endParaRPr/>
          </a:p>
        </p:txBody>
      </p:sp>
      <p:sp>
        <p:nvSpPr>
          <p:cNvPr id="45" name="Google Shape;45;p9"/>
          <p:cNvSpPr txBox="1">
            <a:spLocks noGrp="1"/>
          </p:cNvSpPr>
          <p:nvPr>
            <p:ph type="body" idx="6"/>
          </p:nvPr>
        </p:nvSpPr>
        <p:spPr>
          <a:xfrm>
            <a:off x="8085150" y="2979925"/>
            <a:ext cx="2767200" cy="2868900"/>
          </a:xfrm>
          <a:prstGeom prst="rect">
            <a:avLst/>
          </a:prstGeom>
          <a:noFill/>
          <a:ln>
            <a:noFill/>
          </a:ln>
        </p:spPr>
        <p:txBody>
          <a:bodyPr spcFirstLastPara="1" wrap="square" lIns="121900" tIns="121900" rIns="121900" bIns="121900" anchor="t" anchorCtr="0">
            <a:noAutofit/>
          </a:bodyPr>
          <a:lstStyle>
            <a:lvl1pPr marL="457200" lvl="0" indent="-317500" algn="l">
              <a:lnSpc>
                <a:spcPct val="115000"/>
              </a:lnSpc>
              <a:spcBef>
                <a:spcPts val="0"/>
              </a:spcBef>
              <a:spcAft>
                <a:spcPts val="0"/>
              </a:spcAft>
              <a:buSzPts val="1400"/>
              <a:buChar char="●"/>
              <a:defRPr sz="1400"/>
            </a:lvl1pPr>
            <a:lvl2pPr marL="914400" lvl="1" indent="-317500" algn="l">
              <a:lnSpc>
                <a:spcPct val="115000"/>
              </a:lnSpc>
              <a:spcBef>
                <a:spcPts val="2100"/>
              </a:spcBef>
              <a:spcAft>
                <a:spcPts val="0"/>
              </a:spcAft>
              <a:buSzPts val="1400"/>
              <a:buChar char="○"/>
              <a:defRPr sz="1400"/>
            </a:lvl2pPr>
            <a:lvl3pPr marL="1371600" lvl="2" indent="-317500" algn="l">
              <a:lnSpc>
                <a:spcPct val="115000"/>
              </a:lnSpc>
              <a:spcBef>
                <a:spcPts val="2100"/>
              </a:spcBef>
              <a:spcAft>
                <a:spcPts val="0"/>
              </a:spcAft>
              <a:buSzPts val="1400"/>
              <a:buChar char="■"/>
              <a:defRPr sz="1400"/>
            </a:lvl3pPr>
            <a:lvl4pPr marL="1828800" lvl="3" indent="-317500" algn="l">
              <a:lnSpc>
                <a:spcPct val="115000"/>
              </a:lnSpc>
              <a:spcBef>
                <a:spcPts val="2100"/>
              </a:spcBef>
              <a:spcAft>
                <a:spcPts val="0"/>
              </a:spcAft>
              <a:buSzPts val="1400"/>
              <a:buChar char="●"/>
              <a:defRPr sz="1400"/>
            </a:lvl4pPr>
            <a:lvl5pPr marL="2286000" lvl="4" indent="-317500" algn="l">
              <a:lnSpc>
                <a:spcPct val="115000"/>
              </a:lnSpc>
              <a:spcBef>
                <a:spcPts val="2100"/>
              </a:spcBef>
              <a:spcAft>
                <a:spcPts val="0"/>
              </a:spcAft>
              <a:buSzPts val="1400"/>
              <a:buChar char="○"/>
              <a:defRPr sz="1400"/>
            </a:lvl5pPr>
            <a:lvl6pPr marL="2743200" lvl="5" indent="-317500" algn="l">
              <a:lnSpc>
                <a:spcPct val="115000"/>
              </a:lnSpc>
              <a:spcBef>
                <a:spcPts val="2100"/>
              </a:spcBef>
              <a:spcAft>
                <a:spcPts val="0"/>
              </a:spcAft>
              <a:buSzPts val="1400"/>
              <a:buChar char="■"/>
              <a:defRPr sz="1400"/>
            </a:lvl6pPr>
            <a:lvl7pPr marL="3200400" lvl="6" indent="-317500" algn="l">
              <a:lnSpc>
                <a:spcPct val="115000"/>
              </a:lnSpc>
              <a:spcBef>
                <a:spcPts val="2100"/>
              </a:spcBef>
              <a:spcAft>
                <a:spcPts val="0"/>
              </a:spcAft>
              <a:buSzPts val="1400"/>
              <a:buChar char="●"/>
              <a:defRPr sz="1400"/>
            </a:lvl7pPr>
            <a:lvl8pPr marL="3657600" lvl="7" indent="-317500" algn="l">
              <a:lnSpc>
                <a:spcPct val="115000"/>
              </a:lnSpc>
              <a:spcBef>
                <a:spcPts val="2100"/>
              </a:spcBef>
              <a:spcAft>
                <a:spcPts val="0"/>
              </a:spcAft>
              <a:buSzPts val="1400"/>
              <a:buChar char="○"/>
              <a:defRPr sz="1400"/>
            </a:lvl8pPr>
            <a:lvl9pPr marL="4114800" lvl="8" indent="-317500" algn="l">
              <a:lnSpc>
                <a:spcPct val="115000"/>
              </a:lnSpc>
              <a:spcBef>
                <a:spcPts val="2100"/>
              </a:spcBef>
              <a:spcAft>
                <a:spcPts val="2100"/>
              </a:spcAft>
              <a:buSzPts val="1400"/>
              <a:buChar char="■"/>
              <a:defRPr sz="14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009 Big Title">
  <p:cSld name="CUSTOM_7">
    <p:spTree>
      <p:nvGrpSpPr>
        <p:cNvPr id="1" name="Shape 46"/>
        <p:cNvGrpSpPr/>
        <p:nvPr/>
      </p:nvGrpSpPr>
      <p:grpSpPr>
        <a:xfrm>
          <a:off x="0" y="0"/>
          <a:ext cx="0" cy="0"/>
          <a:chOff x="0" y="0"/>
          <a:chExt cx="0" cy="0"/>
        </a:xfrm>
      </p:grpSpPr>
      <p:sp>
        <p:nvSpPr>
          <p:cNvPr id="47" name="Google Shape;47;p10"/>
          <p:cNvSpPr txBox="1">
            <a:spLocks noGrp="1"/>
          </p:cNvSpPr>
          <p:nvPr>
            <p:ph type="title"/>
          </p:nvPr>
        </p:nvSpPr>
        <p:spPr>
          <a:xfrm>
            <a:off x="548200" y="544275"/>
            <a:ext cx="11095500" cy="3160800"/>
          </a:xfrm>
          <a:prstGeom prst="rect">
            <a:avLst/>
          </a:prstGeom>
          <a:noFill/>
          <a:ln>
            <a:noFill/>
          </a:ln>
        </p:spPr>
        <p:txBody>
          <a:bodyPr spcFirstLastPara="1" wrap="square" lIns="121900" tIns="121900" rIns="121900" bIns="121900" anchor="b" anchorCtr="0">
            <a:noAutofit/>
          </a:bodyPr>
          <a:lstStyle>
            <a:lvl1pPr lvl="0" algn="ctr">
              <a:lnSpc>
                <a:spcPct val="100000"/>
              </a:lnSpc>
              <a:spcBef>
                <a:spcPts val="0"/>
              </a:spcBef>
              <a:spcAft>
                <a:spcPts val="0"/>
              </a:spcAft>
              <a:buSzPts val="8000"/>
              <a:buNone/>
              <a:defRPr sz="8000"/>
            </a:lvl1pPr>
            <a:lvl2pPr lvl="1" algn="ctr">
              <a:lnSpc>
                <a:spcPct val="100000"/>
              </a:lnSpc>
              <a:spcBef>
                <a:spcPts val="0"/>
              </a:spcBef>
              <a:spcAft>
                <a:spcPts val="0"/>
              </a:spcAft>
              <a:buSzPts val="8000"/>
              <a:buNone/>
              <a:defRPr sz="8000"/>
            </a:lvl2pPr>
            <a:lvl3pPr lvl="2" algn="ctr">
              <a:lnSpc>
                <a:spcPct val="100000"/>
              </a:lnSpc>
              <a:spcBef>
                <a:spcPts val="0"/>
              </a:spcBef>
              <a:spcAft>
                <a:spcPts val="0"/>
              </a:spcAft>
              <a:buSzPts val="8000"/>
              <a:buNone/>
              <a:defRPr sz="8000"/>
            </a:lvl3pPr>
            <a:lvl4pPr lvl="3" algn="ctr">
              <a:lnSpc>
                <a:spcPct val="100000"/>
              </a:lnSpc>
              <a:spcBef>
                <a:spcPts val="0"/>
              </a:spcBef>
              <a:spcAft>
                <a:spcPts val="0"/>
              </a:spcAft>
              <a:buSzPts val="8000"/>
              <a:buNone/>
              <a:defRPr sz="8000"/>
            </a:lvl4pPr>
            <a:lvl5pPr lvl="4" algn="ctr">
              <a:lnSpc>
                <a:spcPct val="100000"/>
              </a:lnSpc>
              <a:spcBef>
                <a:spcPts val="0"/>
              </a:spcBef>
              <a:spcAft>
                <a:spcPts val="0"/>
              </a:spcAft>
              <a:buSzPts val="8000"/>
              <a:buNone/>
              <a:defRPr sz="8000"/>
            </a:lvl5pPr>
            <a:lvl6pPr lvl="5" algn="ctr">
              <a:lnSpc>
                <a:spcPct val="100000"/>
              </a:lnSpc>
              <a:spcBef>
                <a:spcPts val="0"/>
              </a:spcBef>
              <a:spcAft>
                <a:spcPts val="0"/>
              </a:spcAft>
              <a:buSzPts val="8000"/>
              <a:buNone/>
              <a:defRPr sz="8000"/>
            </a:lvl6pPr>
            <a:lvl7pPr lvl="6" algn="ctr">
              <a:lnSpc>
                <a:spcPct val="100000"/>
              </a:lnSpc>
              <a:spcBef>
                <a:spcPts val="0"/>
              </a:spcBef>
              <a:spcAft>
                <a:spcPts val="0"/>
              </a:spcAft>
              <a:buSzPts val="8000"/>
              <a:buNone/>
              <a:defRPr sz="8000"/>
            </a:lvl7pPr>
            <a:lvl8pPr lvl="7" algn="ctr">
              <a:lnSpc>
                <a:spcPct val="100000"/>
              </a:lnSpc>
              <a:spcBef>
                <a:spcPts val="0"/>
              </a:spcBef>
              <a:spcAft>
                <a:spcPts val="0"/>
              </a:spcAft>
              <a:buSzPts val="8000"/>
              <a:buNone/>
              <a:defRPr sz="8000"/>
            </a:lvl8pPr>
            <a:lvl9pPr lvl="8" algn="ctr">
              <a:lnSpc>
                <a:spcPct val="100000"/>
              </a:lnSpc>
              <a:spcBef>
                <a:spcPts val="0"/>
              </a:spcBef>
              <a:spcAft>
                <a:spcPts val="0"/>
              </a:spcAft>
              <a:buSzPts val="8000"/>
              <a:buNone/>
              <a:defRPr sz="8000"/>
            </a:lvl9pPr>
          </a:lstStyle>
          <a:p>
            <a:endParaRPr/>
          </a:p>
        </p:txBody>
      </p:sp>
      <p:sp>
        <p:nvSpPr>
          <p:cNvPr id="48" name="Google Shape;48;p10"/>
          <p:cNvSpPr txBox="1">
            <a:spLocks noGrp="1"/>
          </p:cNvSpPr>
          <p:nvPr>
            <p:ph type="body" idx="1"/>
          </p:nvPr>
        </p:nvSpPr>
        <p:spPr>
          <a:xfrm>
            <a:off x="633475" y="4813250"/>
            <a:ext cx="10909200" cy="1565100"/>
          </a:xfrm>
          <a:prstGeom prst="rect">
            <a:avLst/>
          </a:prstGeom>
          <a:noFill/>
          <a:ln>
            <a:noFill/>
          </a:ln>
        </p:spPr>
        <p:txBody>
          <a:bodyPr spcFirstLastPara="1" wrap="square" lIns="121900" tIns="121900" rIns="121900" bIns="121900" anchor="t" anchorCtr="0">
            <a:noAutofit/>
          </a:bodyPr>
          <a:lstStyle>
            <a:lvl1pPr marL="457200" lvl="0" indent="-349250" algn="ctr">
              <a:lnSpc>
                <a:spcPct val="115000"/>
              </a:lnSpc>
              <a:spcBef>
                <a:spcPts val="0"/>
              </a:spcBef>
              <a:spcAft>
                <a:spcPts val="0"/>
              </a:spcAft>
              <a:buSzPts val="1900"/>
              <a:buChar char="●"/>
              <a:defRPr/>
            </a:lvl1pPr>
            <a:lvl2pPr marL="914400" lvl="1" indent="-349250" algn="ctr">
              <a:lnSpc>
                <a:spcPct val="115000"/>
              </a:lnSpc>
              <a:spcBef>
                <a:spcPts val="2100"/>
              </a:spcBef>
              <a:spcAft>
                <a:spcPts val="0"/>
              </a:spcAft>
              <a:buSzPts val="1900"/>
              <a:buChar char="○"/>
              <a:defRPr/>
            </a:lvl2pPr>
            <a:lvl3pPr marL="1371600" lvl="2" indent="-349250" algn="ctr">
              <a:lnSpc>
                <a:spcPct val="115000"/>
              </a:lnSpc>
              <a:spcBef>
                <a:spcPts val="2100"/>
              </a:spcBef>
              <a:spcAft>
                <a:spcPts val="0"/>
              </a:spcAft>
              <a:buSzPts val="1900"/>
              <a:buChar char="■"/>
              <a:defRPr/>
            </a:lvl3pPr>
            <a:lvl4pPr marL="1828800" lvl="3" indent="-349250" algn="ctr">
              <a:lnSpc>
                <a:spcPct val="115000"/>
              </a:lnSpc>
              <a:spcBef>
                <a:spcPts val="2100"/>
              </a:spcBef>
              <a:spcAft>
                <a:spcPts val="0"/>
              </a:spcAft>
              <a:buSzPts val="1900"/>
              <a:buChar char="●"/>
              <a:defRPr/>
            </a:lvl4pPr>
            <a:lvl5pPr marL="2286000" lvl="4" indent="-349250" algn="ctr">
              <a:lnSpc>
                <a:spcPct val="115000"/>
              </a:lnSpc>
              <a:spcBef>
                <a:spcPts val="2100"/>
              </a:spcBef>
              <a:spcAft>
                <a:spcPts val="0"/>
              </a:spcAft>
              <a:buSzPts val="1900"/>
              <a:buChar char="○"/>
              <a:defRPr/>
            </a:lvl5pPr>
            <a:lvl6pPr marL="2743200" lvl="5" indent="-349250" algn="ctr">
              <a:lnSpc>
                <a:spcPct val="115000"/>
              </a:lnSpc>
              <a:spcBef>
                <a:spcPts val="2100"/>
              </a:spcBef>
              <a:spcAft>
                <a:spcPts val="0"/>
              </a:spcAft>
              <a:buSzPts val="1900"/>
              <a:buChar char="■"/>
              <a:defRPr/>
            </a:lvl6pPr>
            <a:lvl7pPr marL="3200400" lvl="6" indent="-349250" algn="ctr">
              <a:lnSpc>
                <a:spcPct val="115000"/>
              </a:lnSpc>
              <a:spcBef>
                <a:spcPts val="2100"/>
              </a:spcBef>
              <a:spcAft>
                <a:spcPts val="0"/>
              </a:spcAft>
              <a:buSzPts val="1900"/>
              <a:buChar char="●"/>
              <a:defRPr/>
            </a:lvl7pPr>
            <a:lvl8pPr marL="3657600" lvl="7" indent="-349250" algn="ctr">
              <a:lnSpc>
                <a:spcPct val="115000"/>
              </a:lnSpc>
              <a:spcBef>
                <a:spcPts val="2100"/>
              </a:spcBef>
              <a:spcAft>
                <a:spcPts val="0"/>
              </a:spcAft>
              <a:buSzPts val="1900"/>
              <a:buChar char="○"/>
              <a:defRPr/>
            </a:lvl8pPr>
            <a:lvl9pPr marL="4114800" lvl="8" indent="-349250" algn="ctr">
              <a:lnSpc>
                <a:spcPct val="115000"/>
              </a:lnSpc>
              <a:spcBef>
                <a:spcPts val="2100"/>
              </a:spcBef>
              <a:spcAft>
                <a:spcPts val="2100"/>
              </a:spcAft>
              <a:buSzPts val="1900"/>
              <a:buChar char="■"/>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E8E8E8"/>
        </a:solidFill>
        <a:effectLst/>
      </p:bgPr>
    </p:bg>
    <p:spTree>
      <p:nvGrpSpPr>
        <p:cNvPr id="1" name="Shape 5"/>
        <p:cNvGrpSpPr/>
        <p:nvPr/>
      </p:nvGrpSpPr>
      <p:grpSpPr>
        <a:xfrm>
          <a:off x="0" y="0"/>
          <a:ext cx="0" cy="0"/>
          <a:chOff x="0" y="0"/>
          <a:chExt cx="0" cy="0"/>
        </a:xfrm>
      </p:grpSpPr>
      <p:pic>
        <p:nvPicPr>
          <p:cNvPr id="6" name="Google Shape;6;p1"/>
          <p:cNvPicPr preferRelativeResize="0"/>
          <p:nvPr/>
        </p:nvPicPr>
        <p:blipFill rotWithShape="1">
          <a:blip r:embed="rId18">
            <a:alphaModFix/>
          </a:blip>
          <a:srcRect/>
          <a:stretch/>
        </p:blipFill>
        <p:spPr>
          <a:xfrm>
            <a:off x="200578" y="189420"/>
            <a:ext cx="11830683" cy="6470952"/>
          </a:xfrm>
          <a:prstGeom prst="rect">
            <a:avLst/>
          </a:prstGeom>
          <a:noFill/>
          <a:ln>
            <a:noFill/>
          </a:ln>
        </p:spPr>
      </p:pic>
      <p:pic>
        <p:nvPicPr>
          <p:cNvPr id="7" name="Google Shape;7;p1"/>
          <p:cNvPicPr preferRelativeResize="0"/>
          <p:nvPr/>
        </p:nvPicPr>
        <p:blipFill rotWithShape="1">
          <a:blip r:embed="rId19">
            <a:alphaModFix/>
          </a:blip>
          <a:srcRect t="289"/>
          <a:stretch/>
        </p:blipFill>
        <p:spPr>
          <a:xfrm rot="5400000">
            <a:off x="2697455" y="-2702130"/>
            <a:ext cx="6853373" cy="12257636"/>
          </a:xfrm>
          <a:custGeom>
            <a:avLst/>
            <a:gdLst/>
            <a:ahLst/>
            <a:cxnLst/>
            <a:rect l="l" t="t" r="r" b="b"/>
            <a:pathLst>
              <a:path w="6853373" h="12288357" extrusionOk="0">
                <a:moveTo>
                  <a:pt x="300866" y="11963891"/>
                </a:moveTo>
                <a:lnTo>
                  <a:pt x="6565981" y="11963891"/>
                </a:lnTo>
                <a:lnTo>
                  <a:pt x="6565981" y="324464"/>
                </a:lnTo>
                <a:lnTo>
                  <a:pt x="300866" y="324464"/>
                </a:lnTo>
                <a:close/>
                <a:moveTo>
                  <a:pt x="0" y="12288357"/>
                </a:moveTo>
                <a:lnTo>
                  <a:pt x="0" y="0"/>
                </a:lnTo>
                <a:lnTo>
                  <a:pt x="6853373" y="0"/>
                </a:lnTo>
                <a:lnTo>
                  <a:pt x="6853373" y="12288357"/>
                </a:lnTo>
                <a:close/>
              </a:path>
            </a:pathLst>
          </a:custGeom>
          <a:noFill/>
          <a:ln>
            <a:noFill/>
          </a:ln>
          <a:effectLst>
            <a:outerShdw blurRad="50800" dist="38100" dir="13500000" algn="br" rotWithShape="0">
              <a:srgbClr val="000000">
                <a:alpha val="40000"/>
              </a:srgbClr>
            </a:outerShdw>
          </a:effectLst>
        </p:spPr>
      </p:pic>
      <p:sp>
        <p:nvSpPr>
          <p:cNvPr id="8" name="Google Shape;8;p1"/>
          <p:cNvSpPr txBox="1">
            <a:spLocks noGrp="1"/>
          </p:cNvSpPr>
          <p:nvPr>
            <p:ph type="title"/>
          </p:nvPr>
        </p:nvSpPr>
        <p:spPr>
          <a:xfrm>
            <a:off x="415600" y="593367"/>
            <a:ext cx="11360700" cy="763500"/>
          </a:xfrm>
          <a:prstGeom prst="rect">
            <a:avLst/>
          </a:prstGeom>
          <a:noFill/>
          <a:ln>
            <a:noFill/>
          </a:ln>
        </p:spPr>
        <p:txBody>
          <a:bodyPr spcFirstLastPara="1" wrap="square" lIns="121900" tIns="121900" rIns="121900" bIns="121900" anchor="t" anchorCtr="0">
            <a:noAutofit/>
          </a:bodyPr>
          <a:lstStyle>
            <a:lvl1pPr marR="0" lvl="0" algn="l" rtl="0">
              <a:lnSpc>
                <a:spcPct val="100000"/>
              </a:lnSpc>
              <a:spcBef>
                <a:spcPts val="0"/>
              </a:spcBef>
              <a:spcAft>
                <a:spcPts val="0"/>
              </a:spcAft>
              <a:buClr>
                <a:schemeClr val="accent6"/>
              </a:buClr>
              <a:buSzPts val="4000"/>
              <a:buFont typeface="Chelsea Market"/>
              <a:buNone/>
              <a:defRPr sz="4000" b="0" i="0" u="none" strike="noStrike" cap="none">
                <a:solidFill>
                  <a:schemeClr val="accent6"/>
                </a:solidFill>
                <a:latin typeface="Chelsea Market"/>
                <a:ea typeface="Chelsea Market"/>
                <a:cs typeface="Chelsea Market"/>
                <a:sym typeface="Chelsea Market"/>
              </a:defRPr>
            </a:lvl1pPr>
            <a:lvl2pPr marR="0" lvl="1" algn="l" rtl="0">
              <a:lnSpc>
                <a:spcPct val="100000"/>
              </a:lnSpc>
              <a:spcBef>
                <a:spcPts val="0"/>
              </a:spcBef>
              <a:spcAft>
                <a:spcPts val="0"/>
              </a:spcAft>
              <a:buClr>
                <a:schemeClr val="accent6"/>
              </a:buClr>
              <a:buSzPts val="4000"/>
              <a:buFont typeface="Chelsea Market"/>
              <a:buNone/>
              <a:defRPr sz="4000" b="0" i="0" u="none" strike="noStrike" cap="none">
                <a:solidFill>
                  <a:schemeClr val="accent6"/>
                </a:solidFill>
                <a:latin typeface="Chelsea Market"/>
                <a:ea typeface="Chelsea Market"/>
                <a:cs typeface="Chelsea Market"/>
                <a:sym typeface="Chelsea Market"/>
              </a:defRPr>
            </a:lvl2pPr>
            <a:lvl3pPr marR="0" lvl="2" algn="l" rtl="0">
              <a:lnSpc>
                <a:spcPct val="100000"/>
              </a:lnSpc>
              <a:spcBef>
                <a:spcPts val="0"/>
              </a:spcBef>
              <a:spcAft>
                <a:spcPts val="0"/>
              </a:spcAft>
              <a:buClr>
                <a:schemeClr val="accent6"/>
              </a:buClr>
              <a:buSzPts val="4000"/>
              <a:buFont typeface="Chelsea Market"/>
              <a:buNone/>
              <a:defRPr sz="4000" b="0" i="0" u="none" strike="noStrike" cap="none">
                <a:solidFill>
                  <a:schemeClr val="accent6"/>
                </a:solidFill>
                <a:latin typeface="Chelsea Market"/>
                <a:ea typeface="Chelsea Market"/>
                <a:cs typeface="Chelsea Market"/>
                <a:sym typeface="Chelsea Market"/>
              </a:defRPr>
            </a:lvl3pPr>
            <a:lvl4pPr marR="0" lvl="3" algn="l" rtl="0">
              <a:lnSpc>
                <a:spcPct val="100000"/>
              </a:lnSpc>
              <a:spcBef>
                <a:spcPts val="0"/>
              </a:spcBef>
              <a:spcAft>
                <a:spcPts val="0"/>
              </a:spcAft>
              <a:buClr>
                <a:schemeClr val="accent6"/>
              </a:buClr>
              <a:buSzPts val="4000"/>
              <a:buFont typeface="Chelsea Market"/>
              <a:buNone/>
              <a:defRPr sz="4000" b="0" i="0" u="none" strike="noStrike" cap="none">
                <a:solidFill>
                  <a:schemeClr val="accent6"/>
                </a:solidFill>
                <a:latin typeface="Chelsea Market"/>
                <a:ea typeface="Chelsea Market"/>
                <a:cs typeface="Chelsea Market"/>
                <a:sym typeface="Chelsea Market"/>
              </a:defRPr>
            </a:lvl4pPr>
            <a:lvl5pPr marR="0" lvl="4" algn="l" rtl="0">
              <a:lnSpc>
                <a:spcPct val="100000"/>
              </a:lnSpc>
              <a:spcBef>
                <a:spcPts val="0"/>
              </a:spcBef>
              <a:spcAft>
                <a:spcPts val="0"/>
              </a:spcAft>
              <a:buClr>
                <a:schemeClr val="accent6"/>
              </a:buClr>
              <a:buSzPts val="4000"/>
              <a:buFont typeface="Chelsea Market"/>
              <a:buNone/>
              <a:defRPr sz="4000" b="0" i="0" u="none" strike="noStrike" cap="none">
                <a:solidFill>
                  <a:schemeClr val="accent6"/>
                </a:solidFill>
                <a:latin typeface="Chelsea Market"/>
                <a:ea typeface="Chelsea Market"/>
                <a:cs typeface="Chelsea Market"/>
                <a:sym typeface="Chelsea Market"/>
              </a:defRPr>
            </a:lvl5pPr>
            <a:lvl6pPr marR="0" lvl="5" algn="l" rtl="0">
              <a:lnSpc>
                <a:spcPct val="100000"/>
              </a:lnSpc>
              <a:spcBef>
                <a:spcPts val="0"/>
              </a:spcBef>
              <a:spcAft>
                <a:spcPts val="0"/>
              </a:spcAft>
              <a:buClr>
                <a:schemeClr val="accent6"/>
              </a:buClr>
              <a:buSzPts val="4000"/>
              <a:buFont typeface="Chelsea Market"/>
              <a:buNone/>
              <a:defRPr sz="4000" b="0" i="0" u="none" strike="noStrike" cap="none">
                <a:solidFill>
                  <a:schemeClr val="accent6"/>
                </a:solidFill>
                <a:latin typeface="Chelsea Market"/>
                <a:ea typeface="Chelsea Market"/>
                <a:cs typeface="Chelsea Market"/>
                <a:sym typeface="Chelsea Market"/>
              </a:defRPr>
            </a:lvl6pPr>
            <a:lvl7pPr marR="0" lvl="6" algn="l" rtl="0">
              <a:lnSpc>
                <a:spcPct val="100000"/>
              </a:lnSpc>
              <a:spcBef>
                <a:spcPts val="0"/>
              </a:spcBef>
              <a:spcAft>
                <a:spcPts val="0"/>
              </a:spcAft>
              <a:buClr>
                <a:schemeClr val="accent6"/>
              </a:buClr>
              <a:buSzPts val="4000"/>
              <a:buFont typeface="Chelsea Market"/>
              <a:buNone/>
              <a:defRPr sz="4000" b="0" i="0" u="none" strike="noStrike" cap="none">
                <a:solidFill>
                  <a:schemeClr val="accent6"/>
                </a:solidFill>
                <a:latin typeface="Chelsea Market"/>
                <a:ea typeface="Chelsea Market"/>
                <a:cs typeface="Chelsea Market"/>
                <a:sym typeface="Chelsea Market"/>
              </a:defRPr>
            </a:lvl7pPr>
            <a:lvl8pPr marR="0" lvl="7" algn="l" rtl="0">
              <a:lnSpc>
                <a:spcPct val="100000"/>
              </a:lnSpc>
              <a:spcBef>
                <a:spcPts val="0"/>
              </a:spcBef>
              <a:spcAft>
                <a:spcPts val="0"/>
              </a:spcAft>
              <a:buClr>
                <a:schemeClr val="accent6"/>
              </a:buClr>
              <a:buSzPts val="4000"/>
              <a:buFont typeface="Chelsea Market"/>
              <a:buNone/>
              <a:defRPr sz="4000" b="0" i="0" u="none" strike="noStrike" cap="none">
                <a:solidFill>
                  <a:schemeClr val="accent6"/>
                </a:solidFill>
                <a:latin typeface="Chelsea Market"/>
                <a:ea typeface="Chelsea Market"/>
                <a:cs typeface="Chelsea Market"/>
                <a:sym typeface="Chelsea Market"/>
              </a:defRPr>
            </a:lvl8pPr>
            <a:lvl9pPr marR="0" lvl="8" algn="l" rtl="0">
              <a:lnSpc>
                <a:spcPct val="100000"/>
              </a:lnSpc>
              <a:spcBef>
                <a:spcPts val="0"/>
              </a:spcBef>
              <a:spcAft>
                <a:spcPts val="0"/>
              </a:spcAft>
              <a:buClr>
                <a:schemeClr val="accent6"/>
              </a:buClr>
              <a:buSzPts val="4000"/>
              <a:buFont typeface="Chelsea Market"/>
              <a:buNone/>
              <a:defRPr sz="4000" b="0" i="0" u="none" strike="noStrike" cap="none">
                <a:solidFill>
                  <a:schemeClr val="accent6"/>
                </a:solidFill>
                <a:latin typeface="Chelsea Market"/>
                <a:ea typeface="Chelsea Market"/>
                <a:cs typeface="Chelsea Market"/>
                <a:sym typeface="Chelsea Market"/>
              </a:defRPr>
            </a:lvl9pPr>
          </a:lstStyle>
          <a:p>
            <a:endParaRPr/>
          </a:p>
        </p:txBody>
      </p:sp>
      <p:sp>
        <p:nvSpPr>
          <p:cNvPr id="9" name="Google Shape;9;p1"/>
          <p:cNvSpPr txBox="1">
            <a:spLocks noGrp="1"/>
          </p:cNvSpPr>
          <p:nvPr>
            <p:ph type="body" idx="1"/>
          </p:nvPr>
        </p:nvSpPr>
        <p:spPr>
          <a:xfrm>
            <a:off x="415600" y="1536633"/>
            <a:ext cx="11360700" cy="4555200"/>
          </a:xfrm>
          <a:prstGeom prst="rect">
            <a:avLst/>
          </a:prstGeom>
          <a:noFill/>
          <a:ln>
            <a:noFill/>
          </a:ln>
        </p:spPr>
        <p:txBody>
          <a:bodyPr spcFirstLastPara="1" wrap="square" lIns="121900" tIns="121900" rIns="121900" bIns="121900" anchor="t" anchorCtr="0">
            <a:noAutofit/>
          </a:bodyPr>
          <a:lstStyle>
            <a:lvl1pPr marL="457200" marR="0" lvl="0" indent="-355600" algn="l" rtl="0">
              <a:lnSpc>
                <a:spcPct val="115000"/>
              </a:lnSpc>
              <a:spcBef>
                <a:spcPts val="0"/>
              </a:spcBef>
              <a:spcAft>
                <a:spcPts val="0"/>
              </a:spcAft>
              <a:buClr>
                <a:schemeClr val="accent6"/>
              </a:buClr>
              <a:buSzPts val="2000"/>
              <a:buFont typeface="Coming Soon"/>
              <a:buChar char="●"/>
              <a:defRPr sz="2000" b="1" i="0" u="none" strike="noStrike" cap="none">
                <a:solidFill>
                  <a:schemeClr val="accent6"/>
                </a:solidFill>
                <a:latin typeface="Coming Soon"/>
                <a:ea typeface="Coming Soon"/>
                <a:cs typeface="Coming Soon"/>
                <a:sym typeface="Coming Soon"/>
              </a:defRPr>
            </a:lvl1pPr>
            <a:lvl2pPr marL="914400" marR="0" lvl="1" indent="-355600" algn="l" rtl="0">
              <a:lnSpc>
                <a:spcPct val="115000"/>
              </a:lnSpc>
              <a:spcBef>
                <a:spcPts val="2100"/>
              </a:spcBef>
              <a:spcAft>
                <a:spcPts val="0"/>
              </a:spcAft>
              <a:buClr>
                <a:schemeClr val="accent6"/>
              </a:buClr>
              <a:buSzPts val="2000"/>
              <a:buFont typeface="Coming Soon"/>
              <a:buChar char="○"/>
              <a:defRPr sz="2000" b="1" i="0" u="none" strike="noStrike" cap="none">
                <a:solidFill>
                  <a:schemeClr val="accent6"/>
                </a:solidFill>
                <a:latin typeface="Coming Soon"/>
                <a:ea typeface="Coming Soon"/>
                <a:cs typeface="Coming Soon"/>
                <a:sym typeface="Coming Soon"/>
              </a:defRPr>
            </a:lvl2pPr>
            <a:lvl3pPr marL="1371600" marR="0" lvl="2" indent="-355600" algn="l" rtl="0">
              <a:lnSpc>
                <a:spcPct val="115000"/>
              </a:lnSpc>
              <a:spcBef>
                <a:spcPts val="2100"/>
              </a:spcBef>
              <a:spcAft>
                <a:spcPts val="0"/>
              </a:spcAft>
              <a:buClr>
                <a:schemeClr val="accent6"/>
              </a:buClr>
              <a:buSzPts val="2000"/>
              <a:buFont typeface="Coming Soon"/>
              <a:buChar char="■"/>
              <a:defRPr sz="2000" b="1" i="0" u="none" strike="noStrike" cap="none">
                <a:solidFill>
                  <a:schemeClr val="accent6"/>
                </a:solidFill>
                <a:latin typeface="Coming Soon"/>
                <a:ea typeface="Coming Soon"/>
                <a:cs typeface="Coming Soon"/>
                <a:sym typeface="Coming Soon"/>
              </a:defRPr>
            </a:lvl3pPr>
            <a:lvl4pPr marL="1828800" marR="0" lvl="3" indent="-355600" algn="l" rtl="0">
              <a:lnSpc>
                <a:spcPct val="115000"/>
              </a:lnSpc>
              <a:spcBef>
                <a:spcPts val="2100"/>
              </a:spcBef>
              <a:spcAft>
                <a:spcPts val="0"/>
              </a:spcAft>
              <a:buClr>
                <a:schemeClr val="accent6"/>
              </a:buClr>
              <a:buSzPts val="2000"/>
              <a:buFont typeface="Coming Soon"/>
              <a:buChar char="●"/>
              <a:defRPr sz="2000" b="1" i="0" u="none" strike="noStrike" cap="none">
                <a:solidFill>
                  <a:schemeClr val="accent6"/>
                </a:solidFill>
                <a:latin typeface="Coming Soon"/>
                <a:ea typeface="Coming Soon"/>
                <a:cs typeface="Coming Soon"/>
                <a:sym typeface="Coming Soon"/>
              </a:defRPr>
            </a:lvl4pPr>
            <a:lvl5pPr marL="2286000" marR="0" lvl="4" indent="-355600" algn="l" rtl="0">
              <a:lnSpc>
                <a:spcPct val="115000"/>
              </a:lnSpc>
              <a:spcBef>
                <a:spcPts val="2100"/>
              </a:spcBef>
              <a:spcAft>
                <a:spcPts val="0"/>
              </a:spcAft>
              <a:buClr>
                <a:schemeClr val="accent6"/>
              </a:buClr>
              <a:buSzPts val="2000"/>
              <a:buFont typeface="Coming Soon"/>
              <a:buChar char="○"/>
              <a:defRPr sz="2000" b="1" i="0" u="none" strike="noStrike" cap="none">
                <a:solidFill>
                  <a:schemeClr val="accent6"/>
                </a:solidFill>
                <a:latin typeface="Coming Soon"/>
                <a:ea typeface="Coming Soon"/>
                <a:cs typeface="Coming Soon"/>
                <a:sym typeface="Coming Soon"/>
              </a:defRPr>
            </a:lvl5pPr>
            <a:lvl6pPr marL="2743200" marR="0" lvl="5" indent="-355600" algn="l" rtl="0">
              <a:lnSpc>
                <a:spcPct val="115000"/>
              </a:lnSpc>
              <a:spcBef>
                <a:spcPts val="2100"/>
              </a:spcBef>
              <a:spcAft>
                <a:spcPts val="0"/>
              </a:spcAft>
              <a:buClr>
                <a:schemeClr val="accent6"/>
              </a:buClr>
              <a:buSzPts val="2000"/>
              <a:buFont typeface="Coming Soon"/>
              <a:buChar char="■"/>
              <a:defRPr sz="2000" b="1" i="0" u="none" strike="noStrike" cap="none">
                <a:solidFill>
                  <a:schemeClr val="accent6"/>
                </a:solidFill>
                <a:latin typeface="Coming Soon"/>
                <a:ea typeface="Coming Soon"/>
                <a:cs typeface="Coming Soon"/>
                <a:sym typeface="Coming Soon"/>
              </a:defRPr>
            </a:lvl6pPr>
            <a:lvl7pPr marL="3200400" marR="0" lvl="6" indent="-355600" algn="l" rtl="0">
              <a:lnSpc>
                <a:spcPct val="115000"/>
              </a:lnSpc>
              <a:spcBef>
                <a:spcPts val="2100"/>
              </a:spcBef>
              <a:spcAft>
                <a:spcPts val="0"/>
              </a:spcAft>
              <a:buClr>
                <a:schemeClr val="accent6"/>
              </a:buClr>
              <a:buSzPts val="2000"/>
              <a:buFont typeface="Coming Soon"/>
              <a:buChar char="●"/>
              <a:defRPr sz="2000" b="1" i="0" u="none" strike="noStrike" cap="none">
                <a:solidFill>
                  <a:schemeClr val="accent6"/>
                </a:solidFill>
                <a:latin typeface="Coming Soon"/>
                <a:ea typeface="Coming Soon"/>
                <a:cs typeface="Coming Soon"/>
                <a:sym typeface="Coming Soon"/>
              </a:defRPr>
            </a:lvl7pPr>
            <a:lvl8pPr marL="3657600" marR="0" lvl="7" indent="-355600" algn="l" rtl="0">
              <a:lnSpc>
                <a:spcPct val="115000"/>
              </a:lnSpc>
              <a:spcBef>
                <a:spcPts val="2100"/>
              </a:spcBef>
              <a:spcAft>
                <a:spcPts val="0"/>
              </a:spcAft>
              <a:buClr>
                <a:schemeClr val="accent6"/>
              </a:buClr>
              <a:buSzPts val="2000"/>
              <a:buFont typeface="Coming Soon"/>
              <a:buChar char="○"/>
              <a:defRPr sz="2000" b="1" i="0" u="none" strike="noStrike" cap="none">
                <a:solidFill>
                  <a:schemeClr val="accent6"/>
                </a:solidFill>
                <a:latin typeface="Coming Soon"/>
                <a:ea typeface="Coming Soon"/>
                <a:cs typeface="Coming Soon"/>
                <a:sym typeface="Coming Soon"/>
              </a:defRPr>
            </a:lvl8pPr>
            <a:lvl9pPr marL="4114800" marR="0" lvl="8" indent="-355600" algn="l" rtl="0">
              <a:lnSpc>
                <a:spcPct val="115000"/>
              </a:lnSpc>
              <a:spcBef>
                <a:spcPts val="2100"/>
              </a:spcBef>
              <a:spcAft>
                <a:spcPts val="2100"/>
              </a:spcAft>
              <a:buClr>
                <a:schemeClr val="accent6"/>
              </a:buClr>
              <a:buSzPts val="2000"/>
              <a:buFont typeface="Coming Soon"/>
              <a:buChar char="■"/>
              <a:defRPr sz="2000" b="1" i="0" u="none" strike="noStrike" cap="none">
                <a:solidFill>
                  <a:schemeClr val="accent6"/>
                </a:solidFill>
                <a:latin typeface="Coming Soon"/>
                <a:ea typeface="Coming Soon"/>
                <a:cs typeface="Coming Soon"/>
                <a:sym typeface="Coming Soon"/>
              </a:defRPr>
            </a:lvl9pPr>
          </a:lstStyle>
          <a:p>
            <a:endParaRPr/>
          </a:p>
        </p:txBody>
      </p:sp>
      <p:sp>
        <p:nvSpPr>
          <p:cNvPr id="10" name="Google Shape;10;p1"/>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marL="0" marR="0" lvl="0"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3" r:id="rId13"/>
    <p:sldLayoutId id="2147483666" r:id="rId14"/>
    <p:sldLayoutId id="2147483668" r:id="rId15"/>
    <p:sldLayoutId id="2147483669"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9.xml"/><Relationship Id="rId5" Type="http://schemas.openxmlformats.org/officeDocument/2006/relationships/image" Target="../media/image24.png"/><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10.xml"/><Relationship Id="rId5" Type="http://schemas.openxmlformats.org/officeDocument/2006/relationships/image" Target="../media/image27.png"/><Relationship Id="rId4" Type="http://schemas.openxmlformats.org/officeDocument/2006/relationships/image" Target="../media/image26.jpg"/></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11.xml"/><Relationship Id="rId6" Type="http://schemas.openxmlformats.org/officeDocument/2006/relationships/image" Target="../media/image6.png"/><Relationship Id="rId5" Type="http://schemas.openxmlformats.org/officeDocument/2006/relationships/image" Target="../media/image30.png"/><Relationship Id="rId4" Type="http://schemas.openxmlformats.org/officeDocument/2006/relationships/image" Target="../media/image29.png"/></Relationships>
</file>

<file path=ppt/slides/_rels/slide13.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15.png"/><Relationship Id="rId7"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12.xml"/><Relationship Id="rId6" Type="http://schemas.openxmlformats.org/officeDocument/2006/relationships/image" Target="../media/image22.png"/><Relationship Id="rId5" Type="http://schemas.openxmlformats.org/officeDocument/2006/relationships/image" Target="../media/image25.png"/><Relationship Id="rId4" Type="http://schemas.openxmlformats.org/officeDocument/2006/relationships/image" Target="../media/image7.png"/><Relationship Id="rId9"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4.xml"/><Relationship Id="rId1" Type="http://schemas.openxmlformats.org/officeDocument/2006/relationships/slideLayout" Target="../slideLayouts/slideLayout8.xml"/><Relationship Id="rId6" Type="http://schemas.openxmlformats.org/officeDocument/2006/relationships/image" Target="../media/image15.png"/><Relationship Id="rId5" Type="http://schemas.openxmlformats.org/officeDocument/2006/relationships/image" Target="../media/image31.png"/><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3.xml"/><Relationship Id="rId1" Type="http://schemas.openxmlformats.org/officeDocument/2006/relationships/slideLayout" Target="../slideLayouts/slideLayout5.xml"/><Relationship Id="rId5" Type="http://schemas.openxmlformats.org/officeDocument/2006/relationships/image" Target="../media/image11.png"/><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8.xml"/><Relationship Id="rId1" Type="http://schemas.openxmlformats.org/officeDocument/2006/relationships/video" Target="https://www.youtube.com/embed/veqwVln0KN8?feature=oembed" TargetMode="External"/><Relationship Id="rId4" Type="http://schemas.openxmlformats.org/officeDocument/2006/relationships/image" Target="../media/image21.jpe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24"/>
          <p:cNvSpPr txBox="1">
            <a:spLocks noGrp="1"/>
          </p:cNvSpPr>
          <p:nvPr>
            <p:ph type="title"/>
          </p:nvPr>
        </p:nvSpPr>
        <p:spPr>
          <a:xfrm>
            <a:off x="2838726" y="1915900"/>
            <a:ext cx="5786100" cy="2736300"/>
          </a:xfrm>
          <a:prstGeom prst="rect">
            <a:avLst/>
          </a:prstGeom>
          <a:noFill/>
          <a:ln>
            <a:noFill/>
          </a:ln>
        </p:spPr>
        <p:txBody>
          <a:bodyPr spcFirstLastPara="1" wrap="square" lIns="121900" tIns="121900" rIns="121900" bIns="121900" anchor="t" anchorCtr="0">
            <a:noAutofit/>
          </a:bodyPr>
          <a:lstStyle/>
          <a:p>
            <a:pPr marL="0" lvl="0" indent="0" algn="ctr" rtl="0">
              <a:lnSpc>
                <a:spcPct val="100000"/>
              </a:lnSpc>
              <a:spcBef>
                <a:spcPts val="0"/>
              </a:spcBef>
              <a:spcAft>
                <a:spcPts val="0"/>
              </a:spcAft>
              <a:buSzPts val="7000"/>
              <a:buNone/>
            </a:pPr>
            <a:br>
              <a:rPr lang="en-ID" sz="5500"/>
            </a:br>
            <a:r>
              <a:rPr lang="en-ID" sz="5500"/>
              <a:t>Adventure</a:t>
            </a:r>
            <a:endParaRPr sz="5500" dirty="0"/>
          </a:p>
        </p:txBody>
      </p:sp>
      <p:sp>
        <p:nvSpPr>
          <p:cNvPr id="131" name="Google Shape;131;p24"/>
          <p:cNvSpPr txBox="1">
            <a:spLocks noGrp="1"/>
          </p:cNvSpPr>
          <p:nvPr>
            <p:ph type="subTitle" idx="1"/>
          </p:nvPr>
        </p:nvSpPr>
        <p:spPr>
          <a:xfrm>
            <a:off x="381786" y="5598018"/>
            <a:ext cx="11425286" cy="614246"/>
          </a:xfrm>
          <a:prstGeom prst="rect">
            <a:avLst/>
          </a:prstGeom>
          <a:noFill/>
          <a:ln>
            <a:noFill/>
          </a:ln>
        </p:spPr>
        <p:txBody>
          <a:bodyPr spcFirstLastPara="1" wrap="square" lIns="121900" tIns="121900" rIns="121900" bIns="121900" anchor="t" anchorCtr="0">
            <a:noAutofit/>
          </a:bodyPr>
          <a:lstStyle/>
          <a:p>
            <a:pPr marL="0" lvl="0" indent="0" algn="ctr" rtl="0">
              <a:lnSpc>
                <a:spcPct val="115000"/>
              </a:lnSpc>
              <a:spcBef>
                <a:spcPts val="0"/>
              </a:spcBef>
              <a:spcAft>
                <a:spcPts val="2100"/>
              </a:spcAft>
              <a:buSzPts val="1900"/>
              <a:buNone/>
            </a:pPr>
            <a:r>
              <a:rPr lang="en"/>
              <a:t>Pre-Intermediate</a:t>
            </a:r>
            <a:endParaRPr dirty="0"/>
          </a:p>
        </p:txBody>
      </p:sp>
      <p:pic>
        <p:nvPicPr>
          <p:cNvPr id="132" name="Google Shape;132;p24" descr="A picture containing plant&#10;&#10;Description automatically generated"/>
          <p:cNvPicPr preferRelativeResize="0"/>
          <p:nvPr/>
        </p:nvPicPr>
        <p:blipFill rotWithShape="1">
          <a:blip r:embed="rId3">
            <a:alphaModFix/>
          </a:blip>
          <a:srcRect l="28678" t="45968" r="60320" b="25889"/>
          <a:stretch/>
        </p:blipFill>
        <p:spPr>
          <a:xfrm rot="465910">
            <a:off x="1212671" y="948797"/>
            <a:ext cx="1123354" cy="815520"/>
          </a:xfrm>
          <a:custGeom>
            <a:avLst/>
            <a:gdLst/>
            <a:ahLst/>
            <a:cxnLst/>
            <a:rect l="l" t="t" r="r" b="b"/>
            <a:pathLst>
              <a:path w="1124296" h="816204" extrusionOk="0">
                <a:moveTo>
                  <a:pt x="623587" y="793775"/>
                </a:moveTo>
                <a:cubicBezTo>
                  <a:pt x="625711" y="793188"/>
                  <a:pt x="624606" y="793588"/>
                  <a:pt x="622953" y="794023"/>
                </a:cubicBezTo>
                <a:lnTo>
                  <a:pt x="622653" y="794057"/>
                </a:lnTo>
                <a:close/>
                <a:moveTo>
                  <a:pt x="96379" y="25278"/>
                </a:moveTo>
                <a:lnTo>
                  <a:pt x="102845" y="29493"/>
                </a:lnTo>
                <a:cubicBezTo>
                  <a:pt x="115280" y="37613"/>
                  <a:pt x="131184" y="48024"/>
                  <a:pt x="150538" y="60755"/>
                </a:cubicBezTo>
                <a:cubicBezTo>
                  <a:pt x="161187" y="66714"/>
                  <a:pt x="223532" y="101487"/>
                  <a:pt x="231295" y="106339"/>
                </a:cubicBezTo>
                <a:cubicBezTo>
                  <a:pt x="234480" y="108329"/>
                  <a:pt x="236403" y="111417"/>
                  <a:pt x="239261" y="113762"/>
                </a:cubicBezTo>
                <a:cubicBezTo>
                  <a:pt x="244758" y="118273"/>
                  <a:pt x="250614" y="122488"/>
                  <a:pt x="256291" y="126851"/>
                </a:cubicBezTo>
                <a:cubicBezTo>
                  <a:pt x="306283" y="158911"/>
                  <a:pt x="355899" y="191551"/>
                  <a:pt x="406268" y="223031"/>
                </a:cubicBezTo>
                <a:lnTo>
                  <a:pt x="487025" y="268615"/>
                </a:lnTo>
                <a:cubicBezTo>
                  <a:pt x="518614" y="287543"/>
                  <a:pt x="550098" y="306665"/>
                  <a:pt x="581791" y="325399"/>
                </a:cubicBezTo>
                <a:lnTo>
                  <a:pt x="631234" y="353856"/>
                </a:lnTo>
                <a:lnTo>
                  <a:pt x="692764" y="389867"/>
                </a:lnTo>
                <a:cubicBezTo>
                  <a:pt x="700455" y="395488"/>
                  <a:pt x="708312" y="400949"/>
                  <a:pt x="715837" y="406732"/>
                </a:cubicBezTo>
                <a:cubicBezTo>
                  <a:pt x="719685" y="409690"/>
                  <a:pt x="722908" y="413152"/>
                  <a:pt x="726824" y="416044"/>
                </a:cubicBezTo>
                <a:cubicBezTo>
                  <a:pt x="737316" y="423792"/>
                  <a:pt x="748249" y="431065"/>
                  <a:pt x="758962" y="438575"/>
                </a:cubicBezTo>
                <a:cubicBezTo>
                  <a:pt x="762350" y="439878"/>
                  <a:pt x="765736" y="441269"/>
                  <a:pt x="769125" y="442482"/>
                </a:cubicBezTo>
                <a:cubicBezTo>
                  <a:pt x="774896" y="444548"/>
                  <a:pt x="780870" y="447484"/>
                  <a:pt x="786430" y="448408"/>
                </a:cubicBezTo>
                <a:cubicBezTo>
                  <a:pt x="800642" y="450771"/>
                  <a:pt x="808417" y="432303"/>
                  <a:pt x="810878" y="429460"/>
                </a:cubicBezTo>
                <a:cubicBezTo>
                  <a:pt x="816470" y="405314"/>
                  <a:pt x="809124" y="434796"/>
                  <a:pt x="820219" y="401070"/>
                </a:cubicBezTo>
                <a:cubicBezTo>
                  <a:pt x="821342" y="397657"/>
                  <a:pt x="821519" y="393776"/>
                  <a:pt x="822691" y="390390"/>
                </a:cubicBezTo>
                <a:cubicBezTo>
                  <a:pt x="825003" y="383716"/>
                  <a:pt x="828003" y="377411"/>
                  <a:pt x="830659" y="370921"/>
                </a:cubicBezTo>
                <a:cubicBezTo>
                  <a:pt x="832347" y="363627"/>
                  <a:pt x="834240" y="354613"/>
                  <a:pt x="836703" y="347805"/>
                </a:cubicBezTo>
                <a:cubicBezTo>
                  <a:pt x="840162" y="338239"/>
                  <a:pt x="851054" y="313546"/>
                  <a:pt x="854833" y="305349"/>
                </a:cubicBezTo>
                <a:cubicBezTo>
                  <a:pt x="868866" y="274910"/>
                  <a:pt x="855435" y="279150"/>
                  <a:pt x="877634" y="275591"/>
                </a:cubicBezTo>
                <a:cubicBezTo>
                  <a:pt x="877057" y="290643"/>
                  <a:pt x="876625" y="273573"/>
                  <a:pt x="882028" y="295452"/>
                </a:cubicBezTo>
                <a:cubicBezTo>
                  <a:pt x="883398" y="300996"/>
                  <a:pt x="883676" y="306261"/>
                  <a:pt x="884500" y="311666"/>
                </a:cubicBezTo>
                <a:cubicBezTo>
                  <a:pt x="895459" y="332450"/>
                  <a:pt x="890755" y="321519"/>
                  <a:pt x="897683" y="344355"/>
                </a:cubicBezTo>
                <a:cubicBezTo>
                  <a:pt x="910908" y="362036"/>
                  <a:pt x="899567" y="345080"/>
                  <a:pt x="907298" y="362588"/>
                </a:cubicBezTo>
                <a:cubicBezTo>
                  <a:pt x="909432" y="367422"/>
                  <a:pt x="912795" y="372334"/>
                  <a:pt x="914988" y="377174"/>
                </a:cubicBezTo>
                <a:cubicBezTo>
                  <a:pt x="916926" y="381452"/>
                  <a:pt x="917771" y="385599"/>
                  <a:pt x="919657" y="389872"/>
                </a:cubicBezTo>
                <a:cubicBezTo>
                  <a:pt x="931919" y="417641"/>
                  <a:pt x="918865" y="379191"/>
                  <a:pt x="930918" y="418914"/>
                </a:cubicBezTo>
                <a:cubicBezTo>
                  <a:pt x="937866" y="429054"/>
                  <a:pt x="941115" y="432805"/>
                  <a:pt x="945476" y="442682"/>
                </a:cubicBezTo>
                <a:cubicBezTo>
                  <a:pt x="958866" y="473006"/>
                  <a:pt x="941601" y="439174"/>
                  <a:pt x="955914" y="466320"/>
                </a:cubicBezTo>
                <a:cubicBezTo>
                  <a:pt x="960446" y="474914"/>
                  <a:pt x="967633" y="483424"/>
                  <a:pt x="973493" y="491976"/>
                </a:cubicBezTo>
                <a:cubicBezTo>
                  <a:pt x="979294" y="500442"/>
                  <a:pt x="982465" y="508993"/>
                  <a:pt x="986952" y="517502"/>
                </a:cubicBezTo>
                <a:cubicBezTo>
                  <a:pt x="991484" y="526097"/>
                  <a:pt x="999055" y="534575"/>
                  <a:pt x="1004531" y="543158"/>
                </a:cubicBezTo>
                <a:cubicBezTo>
                  <a:pt x="1006854" y="546799"/>
                  <a:pt x="1008066" y="550452"/>
                  <a:pt x="1010299" y="554098"/>
                </a:cubicBezTo>
                <a:cubicBezTo>
                  <a:pt x="1012931" y="558394"/>
                  <a:pt x="1016392" y="562632"/>
                  <a:pt x="1019088" y="566926"/>
                </a:cubicBezTo>
                <a:cubicBezTo>
                  <a:pt x="1024820" y="576055"/>
                  <a:pt x="1029119" y="585274"/>
                  <a:pt x="1035569" y="594340"/>
                </a:cubicBezTo>
                <a:cubicBezTo>
                  <a:pt x="1039638" y="600061"/>
                  <a:pt x="1045688" y="605345"/>
                  <a:pt x="1050401" y="610945"/>
                </a:cubicBezTo>
                <a:cubicBezTo>
                  <a:pt x="1055515" y="617023"/>
                  <a:pt x="1061989" y="627234"/>
                  <a:pt x="1066058" y="632955"/>
                </a:cubicBezTo>
                <a:cubicBezTo>
                  <a:pt x="1068246" y="636030"/>
                  <a:pt x="1070636" y="639077"/>
                  <a:pt x="1072924" y="642137"/>
                </a:cubicBezTo>
                <a:cubicBezTo>
                  <a:pt x="1091520" y="659466"/>
                  <a:pt x="1068449" y="637153"/>
                  <a:pt x="1094624" y="667924"/>
                </a:cubicBezTo>
                <a:cubicBezTo>
                  <a:pt x="1098441" y="672411"/>
                  <a:pt x="1103379" y="676502"/>
                  <a:pt x="1107534" y="680882"/>
                </a:cubicBezTo>
                <a:cubicBezTo>
                  <a:pt x="1107560" y="680909"/>
                  <a:pt x="1124678" y="699458"/>
                  <a:pt x="1124290" y="701134"/>
                </a:cubicBezTo>
                <a:cubicBezTo>
                  <a:pt x="1123707" y="703651"/>
                  <a:pt x="1118135" y="702231"/>
                  <a:pt x="1114950" y="702631"/>
                </a:cubicBezTo>
                <a:cubicBezTo>
                  <a:pt x="1110533" y="703186"/>
                  <a:pt x="1105977" y="703542"/>
                  <a:pt x="1101490" y="703998"/>
                </a:cubicBezTo>
                <a:cubicBezTo>
                  <a:pt x="1090417" y="701885"/>
                  <a:pt x="1088310" y="700926"/>
                  <a:pt x="1077867" y="701458"/>
                </a:cubicBezTo>
                <a:cubicBezTo>
                  <a:pt x="1074528" y="701628"/>
                  <a:pt x="1071893" y="702828"/>
                  <a:pt x="1068528" y="702956"/>
                </a:cubicBezTo>
                <a:cubicBezTo>
                  <a:pt x="1063247" y="703156"/>
                  <a:pt x="1057357" y="702284"/>
                  <a:pt x="1052046" y="702434"/>
                </a:cubicBezTo>
                <a:cubicBezTo>
                  <a:pt x="1047352" y="702567"/>
                  <a:pt x="1043254" y="703625"/>
                  <a:pt x="1038586" y="703801"/>
                </a:cubicBezTo>
                <a:cubicBezTo>
                  <a:pt x="1034626" y="703951"/>
                  <a:pt x="1030185" y="703261"/>
                  <a:pt x="1026225" y="703410"/>
                </a:cubicBezTo>
                <a:cubicBezTo>
                  <a:pt x="1021557" y="703587"/>
                  <a:pt x="1017433" y="704601"/>
                  <a:pt x="1012765" y="704777"/>
                </a:cubicBezTo>
                <a:cubicBezTo>
                  <a:pt x="1008805" y="704927"/>
                  <a:pt x="1004128" y="703881"/>
                  <a:pt x="1000404" y="704386"/>
                </a:cubicBezTo>
                <a:cubicBezTo>
                  <a:pt x="993329" y="705347"/>
                  <a:pt x="987749" y="708245"/>
                  <a:pt x="980626" y="709140"/>
                </a:cubicBezTo>
                <a:cubicBezTo>
                  <a:pt x="972481" y="710163"/>
                  <a:pt x="963078" y="709275"/>
                  <a:pt x="954806" y="710116"/>
                </a:cubicBezTo>
                <a:cubicBezTo>
                  <a:pt x="942231" y="711393"/>
                  <a:pt x="938439" y="714027"/>
                  <a:pt x="928710" y="718255"/>
                </a:cubicBezTo>
                <a:cubicBezTo>
                  <a:pt x="925139" y="719806"/>
                  <a:pt x="919737" y="719166"/>
                  <a:pt x="915250" y="719622"/>
                </a:cubicBezTo>
                <a:cubicBezTo>
                  <a:pt x="906277" y="720533"/>
                  <a:pt x="896964" y="720972"/>
                  <a:pt x="888330" y="722356"/>
                </a:cubicBezTo>
                <a:cubicBezTo>
                  <a:pt x="884469" y="722975"/>
                  <a:pt x="881905" y="725204"/>
                  <a:pt x="877892" y="725612"/>
                </a:cubicBezTo>
                <a:cubicBezTo>
                  <a:pt x="872816" y="726127"/>
                  <a:pt x="866487" y="724575"/>
                  <a:pt x="861411" y="725091"/>
                </a:cubicBezTo>
                <a:cubicBezTo>
                  <a:pt x="857398" y="725498"/>
                  <a:pt x="854452" y="727261"/>
                  <a:pt x="850972" y="728346"/>
                </a:cubicBezTo>
                <a:cubicBezTo>
                  <a:pt x="841898" y="731175"/>
                  <a:pt x="831152" y="732021"/>
                  <a:pt x="821855" y="734597"/>
                </a:cubicBezTo>
                <a:cubicBezTo>
                  <a:pt x="817562" y="735786"/>
                  <a:pt x="814507" y="738303"/>
                  <a:pt x="810317" y="739610"/>
                </a:cubicBezTo>
                <a:cubicBezTo>
                  <a:pt x="805781" y="741025"/>
                  <a:pt x="800612" y="741694"/>
                  <a:pt x="795759" y="742735"/>
                </a:cubicBezTo>
                <a:cubicBezTo>
                  <a:pt x="786454" y="744733"/>
                  <a:pt x="778531" y="748354"/>
                  <a:pt x="769663" y="750874"/>
                </a:cubicBezTo>
                <a:cubicBezTo>
                  <a:pt x="761497" y="753195"/>
                  <a:pt x="753148" y="755309"/>
                  <a:pt x="744666" y="757255"/>
                </a:cubicBezTo>
                <a:cubicBezTo>
                  <a:pt x="726499" y="761424"/>
                  <a:pt x="744817" y="755681"/>
                  <a:pt x="721867" y="760120"/>
                </a:cubicBezTo>
                <a:cubicBezTo>
                  <a:pt x="680580" y="768106"/>
                  <a:pt x="734480" y="758977"/>
                  <a:pt x="705110" y="766761"/>
                </a:cubicBezTo>
                <a:cubicBezTo>
                  <a:pt x="697527" y="768771"/>
                  <a:pt x="689178" y="769843"/>
                  <a:pt x="681212" y="771384"/>
                </a:cubicBezTo>
                <a:cubicBezTo>
                  <a:pt x="670196" y="773515"/>
                  <a:pt x="647692" y="782846"/>
                  <a:pt x="638360" y="786164"/>
                </a:cubicBezTo>
                <a:cubicBezTo>
                  <a:pt x="634985" y="787364"/>
                  <a:pt x="631037" y="787955"/>
                  <a:pt x="627922" y="789420"/>
                </a:cubicBezTo>
                <a:cubicBezTo>
                  <a:pt x="621038" y="792659"/>
                  <a:pt x="618970" y="794026"/>
                  <a:pt x="619036" y="794476"/>
                </a:cubicBezTo>
                <a:lnTo>
                  <a:pt x="622653" y="794057"/>
                </a:lnTo>
                <a:lnTo>
                  <a:pt x="604847" y="799447"/>
                </a:lnTo>
                <a:cubicBezTo>
                  <a:pt x="599927" y="800982"/>
                  <a:pt x="596800" y="804329"/>
                  <a:pt x="592211" y="806219"/>
                </a:cubicBezTo>
                <a:cubicBezTo>
                  <a:pt x="587345" y="808224"/>
                  <a:pt x="581586" y="809271"/>
                  <a:pt x="576554" y="811103"/>
                </a:cubicBezTo>
                <a:cubicBezTo>
                  <a:pt x="572514" y="812573"/>
                  <a:pt x="569774" y="815519"/>
                  <a:pt x="565017" y="816117"/>
                </a:cubicBezTo>
                <a:cubicBezTo>
                  <a:pt x="558171" y="816977"/>
                  <a:pt x="547637" y="811279"/>
                  <a:pt x="540569" y="808172"/>
                </a:cubicBezTo>
                <a:cubicBezTo>
                  <a:pt x="551251" y="775707"/>
                  <a:pt x="540495" y="805759"/>
                  <a:pt x="568590" y="749893"/>
                </a:cubicBezTo>
                <a:cubicBezTo>
                  <a:pt x="572650" y="741820"/>
                  <a:pt x="576099" y="733397"/>
                  <a:pt x="579853" y="725149"/>
                </a:cubicBezTo>
                <a:cubicBezTo>
                  <a:pt x="584496" y="714949"/>
                  <a:pt x="587842" y="704032"/>
                  <a:pt x="591391" y="693242"/>
                </a:cubicBezTo>
                <a:cubicBezTo>
                  <a:pt x="592514" y="689830"/>
                  <a:pt x="592946" y="686077"/>
                  <a:pt x="593864" y="682563"/>
                </a:cubicBezTo>
                <a:cubicBezTo>
                  <a:pt x="594961" y="678371"/>
                  <a:pt x="596246" y="674272"/>
                  <a:pt x="597435" y="670126"/>
                </a:cubicBezTo>
                <a:cubicBezTo>
                  <a:pt x="602734" y="651674"/>
                  <a:pt x="613023" y="635869"/>
                  <a:pt x="621061" y="618880"/>
                </a:cubicBezTo>
                <a:cubicBezTo>
                  <a:pt x="626118" y="608194"/>
                  <a:pt x="642326" y="601562"/>
                  <a:pt x="636719" y="587103"/>
                </a:cubicBezTo>
                <a:cubicBezTo>
                  <a:pt x="632427" y="576033"/>
                  <a:pt x="611265" y="569565"/>
                  <a:pt x="598539" y="560795"/>
                </a:cubicBezTo>
                <a:cubicBezTo>
                  <a:pt x="590115" y="556346"/>
                  <a:pt x="581664" y="551968"/>
                  <a:pt x="573268" y="547446"/>
                </a:cubicBezTo>
                <a:cubicBezTo>
                  <a:pt x="562801" y="541809"/>
                  <a:pt x="552494" y="535749"/>
                  <a:pt x="541954" y="530320"/>
                </a:cubicBezTo>
                <a:cubicBezTo>
                  <a:pt x="537629" y="528092"/>
                  <a:pt x="533137" y="526595"/>
                  <a:pt x="528769" y="524524"/>
                </a:cubicBezTo>
                <a:cubicBezTo>
                  <a:pt x="522324" y="521468"/>
                  <a:pt x="515949" y="518142"/>
                  <a:pt x="509541" y="514951"/>
                </a:cubicBezTo>
                <a:cubicBezTo>
                  <a:pt x="485101" y="502783"/>
                  <a:pt x="461189" y="488959"/>
                  <a:pt x="436749" y="476791"/>
                </a:cubicBezTo>
                <a:cubicBezTo>
                  <a:pt x="424547" y="470716"/>
                  <a:pt x="419208" y="468521"/>
                  <a:pt x="407358" y="463312"/>
                </a:cubicBezTo>
                <a:cubicBezTo>
                  <a:pt x="396920" y="457603"/>
                  <a:pt x="386527" y="451780"/>
                  <a:pt x="376044" y="446185"/>
                </a:cubicBezTo>
                <a:cubicBezTo>
                  <a:pt x="368668" y="442249"/>
                  <a:pt x="361148" y="438717"/>
                  <a:pt x="353794" y="434724"/>
                </a:cubicBezTo>
                <a:cubicBezTo>
                  <a:pt x="341271" y="427924"/>
                  <a:pt x="328978" y="420575"/>
                  <a:pt x="316438" y="413821"/>
                </a:cubicBezTo>
                <a:cubicBezTo>
                  <a:pt x="303382" y="406789"/>
                  <a:pt x="293976" y="402931"/>
                  <a:pt x="281003" y="396564"/>
                </a:cubicBezTo>
                <a:cubicBezTo>
                  <a:pt x="268162" y="390262"/>
                  <a:pt x="255325" y="383935"/>
                  <a:pt x="242547" y="377419"/>
                </a:cubicBezTo>
                <a:cubicBezTo>
                  <a:pt x="184792" y="347969"/>
                  <a:pt x="256795" y="382976"/>
                  <a:pt x="172777" y="341148"/>
                </a:cubicBezTo>
                <a:cubicBezTo>
                  <a:pt x="164724" y="337139"/>
                  <a:pt x="157488" y="334543"/>
                  <a:pt x="149429" y="331445"/>
                </a:cubicBezTo>
                <a:cubicBezTo>
                  <a:pt x="142654" y="328840"/>
                  <a:pt x="135872" y="326345"/>
                  <a:pt x="129102" y="323630"/>
                </a:cubicBezTo>
                <a:cubicBezTo>
                  <a:pt x="79125" y="303585"/>
                  <a:pt x="123652" y="320808"/>
                  <a:pt x="95591" y="310020"/>
                </a:cubicBezTo>
                <a:lnTo>
                  <a:pt x="75264" y="302205"/>
                </a:lnTo>
                <a:cubicBezTo>
                  <a:pt x="66430" y="298809"/>
                  <a:pt x="57728" y="294010"/>
                  <a:pt x="48894" y="290614"/>
                </a:cubicBezTo>
                <a:cubicBezTo>
                  <a:pt x="44103" y="288772"/>
                  <a:pt x="39403" y="288292"/>
                  <a:pt x="34610" y="286577"/>
                </a:cubicBezTo>
                <a:cubicBezTo>
                  <a:pt x="25817" y="283429"/>
                  <a:pt x="19889" y="279312"/>
                  <a:pt x="11262" y="276874"/>
                </a:cubicBezTo>
                <a:cubicBezTo>
                  <a:pt x="7423" y="275788"/>
                  <a:pt x="3754" y="275441"/>
                  <a:pt x="0" y="274725"/>
                </a:cubicBezTo>
                <a:cubicBezTo>
                  <a:pt x="1744" y="229341"/>
                  <a:pt x="-1228" y="276689"/>
                  <a:pt x="58237" y="181544"/>
                </a:cubicBezTo>
                <a:cubicBezTo>
                  <a:pt x="63378" y="173318"/>
                  <a:pt x="66479" y="163876"/>
                  <a:pt x="70600" y="155042"/>
                </a:cubicBezTo>
                <a:cubicBezTo>
                  <a:pt x="76609" y="136776"/>
                  <a:pt x="73886" y="145666"/>
                  <a:pt x="78842" y="128410"/>
                </a:cubicBezTo>
                <a:cubicBezTo>
                  <a:pt x="79649" y="125600"/>
                  <a:pt x="79757" y="122463"/>
                  <a:pt x="80215" y="119489"/>
                </a:cubicBezTo>
                <a:cubicBezTo>
                  <a:pt x="80903" y="115021"/>
                  <a:pt x="84334" y="92740"/>
                  <a:pt x="84337" y="92726"/>
                </a:cubicBezTo>
                <a:cubicBezTo>
                  <a:pt x="85002" y="89093"/>
                  <a:pt x="86100" y="85660"/>
                  <a:pt x="86809" y="82047"/>
                </a:cubicBezTo>
                <a:cubicBezTo>
                  <a:pt x="87382" y="79125"/>
                  <a:pt x="87609" y="76048"/>
                  <a:pt x="88183" y="73126"/>
                </a:cubicBezTo>
                <a:cubicBezTo>
                  <a:pt x="88892" y="69513"/>
                  <a:pt x="90050" y="66107"/>
                  <a:pt x="90655" y="62447"/>
                </a:cubicBezTo>
                <a:close/>
                <a:moveTo>
                  <a:pt x="100272" y="0"/>
                </a:moveTo>
                <a:lnTo>
                  <a:pt x="96379" y="25278"/>
                </a:lnTo>
                <a:lnTo>
                  <a:pt x="75971" y="11975"/>
                </a:lnTo>
                <a:cubicBezTo>
                  <a:pt x="65021" y="4838"/>
                  <a:pt x="68031" y="6744"/>
                  <a:pt x="85163" y="17451"/>
                </a:cubicBezTo>
                <a:close/>
              </a:path>
            </a:pathLst>
          </a:custGeom>
          <a:noFill/>
          <a:ln>
            <a:noFill/>
          </a:ln>
        </p:spPr>
      </p:pic>
      <p:pic>
        <p:nvPicPr>
          <p:cNvPr id="133" name="Google Shape;133;p24" descr="A picture containing plant&#10;&#10;Description automatically generated"/>
          <p:cNvPicPr preferRelativeResize="0"/>
          <p:nvPr/>
        </p:nvPicPr>
        <p:blipFill rotWithShape="1">
          <a:blip r:embed="rId4">
            <a:alphaModFix/>
          </a:blip>
          <a:srcRect l="28678" t="45968" r="60320" b="25889"/>
          <a:stretch/>
        </p:blipFill>
        <p:spPr>
          <a:xfrm rot="6375612">
            <a:off x="9168618" y="948382"/>
            <a:ext cx="1124296" cy="816204"/>
          </a:xfrm>
          <a:custGeom>
            <a:avLst/>
            <a:gdLst/>
            <a:ahLst/>
            <a:cxnLst/>
            <a:rect l="l" t="t" r="r" b="b"/>
            <a:pathLst>
              <a:path w="1124296" h="816204" extrusionOk="0">
                <a:moveTo>
                  <a:pt x="623587" y="793775"/>
                </a:moveTo>
                <a:cubicBezTo>
                  <a:pt x="625711" y="793188"/>
                  <a:pt x="624606" y="793588"/>
                  <a:pt x="622953" y="794023"/>
                </a:cubicBezTo>
                <a:lnTo>
                  <a:pt x="622653" y="794057"/>
                </a:lnTo>
                <a:close/>
                <a:moveTo>
                  <a:pt x="96379" y="25278"/>
                </a:moveTo>
                <a:lnTo>
                  <a:pt x="102845" y="29493"/>
                </a:lnTo>
                <a:cubicBezTo>
                  <a:pt x="115280" y="37613"/>
                  <a:pt x="131184" y="48024"/>
                  <a:pt x="150538" y="60755"/>
                </a:cubicBezTo>
                <a:cubicBezTo>
                  <a:pt x="161187" y="66714"/>
                  <a:pt x="223532" y="101487"/>
                  <a:pt x="231295" y="106339"/>
                </a:cubicBezTo>
                <a:cubicBezTo>
                  <a:pt x="234480" y="108329"/>
                  <a:pt x="236403" y="111417"/>
                  <a:pt x="239261" y="113762"/>
                </a:cubicBezTo>
                <a:cubicBezTo>
                  <a:pt x="244758" y="118273"/>
                  <a:pt x="250614" y="122488"/>
                  <a:pt x="256291" y="126851"/>
                </a:cubicBezTo>
                <a:cubicBezTo>
                  <a:pt x="306283" y="158911"/>
                  <a:pt x="355899" y="191551"/>
                  <a:pt x="406268" y="223031"/>
                </a:cubicBezTo>
                <a:lnTo>
                  <a:pt x="487025" y="268615"/>
                </a:lnTo>
                <a:cubicBezTo>
                  <a:pt x="518614" y="287543"/>
                  <a:pt x="550098" y="306665"/>
                  <a:pt x="581791" y="325399"/>
                </a:cubicBezTo>
                <a:lnTo>
                  <a:pt x="631234" y="353856"/>
                </a:lnTo>
                <a:lnTo>
                  <a:pt x="692764" y="389867"/>
                </a:lnTo>
                <a:cubicBezTo>
                  <a:pt x="700455" y="395488"/>
                  <a:pt x="708312" y="400949"/>
                  <a:pt x="715837" y="406732"/>
                </a:cubicBezTo>
                <a:cubicBezTo>
                  <a:pt x="719685" y="409690"/>
                  <a:pt x="722908" y="413152"/>
                  <a:pt x="726824" y="416044"/>
                </a:cubicBezTo>
                <a:cubicBezTo>
                  <a:pt x="737316" y="423792"/>
                  <a:pt x="748249" y="431065"/>
                  <a:pt x="758962" y="438575"/>
                </a:cubicBezTo>
                <a:cubicBezTo>
                  <a:pt x="762350" y="439878"/>
                  <a:pt x="765736" y="441269"/>
                  <a:pt x="769125" y="442482"/>
                </a:cubicBezTo>
                <a:cubicBezTo>
                  <a:pt x="774896" y="444548"/>
                  <a:pt x="780870" y="447484"/>
                  <a:pt x="786430" y="448408"/>
                </a:cubicBezTo>
                <a:cubicBezTo>
                  <a:pt x="800642" y="450771"/>
                  <a:pt x="808417" y="432303"/>
                  <a:pt x="810878" y="429460"/>
                </a:cubicBezTo>
                <a:cubicBezTo>
                  <a:pt x="816470" y="405314"/>
                  <a:pt x="809124" y="434796"/>
                  <a:pt x="820219" y="401070"/>
                </a:cubicBezTo>
                <a:cubicBezTo>
                  <a:pt x="821342" y="397657"/>
                  <a:pt x="821519" y="393776"/>
                  <a:pt x="822691" y="390390"/>
                </a:cubicBezTo>
                <a:cubicBezTo>
                  <a:pt x="825003" y="383716"/>
                  <a:pt x="828003" y="377411"/>
                  <a:pt x="830659" y="370921"/>
                </a:cubicBezTo>
                <a:cubicBezTo>
                  <a:pt x="832347" y="363627"/>
                  <a:pt x="834240" y="354613"/>
                  <a:pt x="836703" y="347805"/>
                </a:cubicBezTo>
                <a:cubicBezTo>
                  <a:pt x="840162" y="338239"/>
                  <a:pt x="851054" y="313546"/>
                  <a:pt x="854833" y="305349"/>
                </a:cubicBezTo>
                <a:cubicBezTo>
                  <a:pt x="868866" y="274910"/>
                  <a:pt x="855435" y="279150"/>
                  <a:pt x="877634" y="275591"/>
                </a:cubicBezTo>
                <a:cubicBezTo>
                  <a:pt x="877057" y="290643"/>
                  <a:pt x="876625" y="273573"/>
                  <a:pt x="882028" y="295452"/>
                </a:cubicBezTo>
                <a:cubicBezTo>
                  <a:pt x="883398" y="300996"/>
                  <a:pt x="883676" y="306261"/>
                  <a:pt x="884500" y="311666"/>
                </a:cubicBezTo>
                <a:cubicBezTo>
                  <a:pt x="895459" y="332450"/>
                  <a:pt x="890755" y="321519"/>
                  <a:pt x="897683" y="344355"/>
                </a:cubicBezTo>
                <a:cubicBezTo>
                  <a:pt x="910908" y="362036"/>
                  <a:pt x="899567" y="345080"/>
                  <a:pt x="907298" y="362588"/>
                </a:cubicBezTo>
                <a:cubicBezTo>
                  <a:pt x="909432" y="367422"/>
                  <a:pt x="912795" y="372334"/>
                  <a:pt x="914988" y="377174"/>
                </a:cubicBezTo>
                <a:cubicBezTo>
                  <a:pt x="916926" y="381452"/>
                  <a:pt x="917771" y="385599"/>
                  <a:pt x="919657" y="389872"/>
                </a:cubicBezTo>
                <a:cubicBezTo>
                  <a:pt x="931919" y="417641"/>
                  <a:pt x="918865" y="379191"/>
                  <a:pt x="930918" y="418914"/>
                </a:cubicBezTo>
                <a:cubicBezTo>
                  <a:pt x="937866" y="429054"/>
                  <a:pt x="941115" y="432805"/>
                  <a:pt x="945476" y="442682"/>
                </a:cubicBezTo>
                <a:cubicBezTo>
                  <a:pt x="958866" y="473006"/>
                  <a:pt x="941601" y="439174"/>
                  <a:pt x="955914" y="466320"/>
                </a:cubicBezTo>
                <a:cubicBezTo>
                  <a:pt x="960446" y="474914"/>
                  <a:pt x="967633" y="483424"/>
                  <a:pt x="973493" y="491976"/>
                </a:cubicBezTo>
                <a:cubicBezTo>
                  <a:pt x="979294" y="500442"/>
                  <a:pt x="982465" y="508993"/>
                  <a:pt x="986952" y="517502"/>
                </a:cubicBezTo>
                <a:cubicBezTo>
                  <a:pt x="991484" y="526097"/>
                  <a:pt x="999055" y="534575"/>
                  <a:pt x="1004531" y="543158"/>
                </a:cubicBezTo>
                <a:cubicBezTo>
                  <a:pt x="1006854" y="546799"/>
                  <a:pt x="1008066" y="550452"/>
                  <a:pt x="1010299" y="554098"/>
                </a:cubicBezTo>
                <a:cubicBezTo>
                  <a:pt x="1012931" y="558394"/>
                  <a:pt x="1016392" y="562632"/>
                  <a:pt x="1019088" y="566926"/>
                </a:cubicBezTo>
                <a:cubicBezTo>
                  <a:pt x="1024820" y="576055"/>
                  <a:pt x="1029119" y="585274"/>
                  <a:pt x="1035569" y="594340"/>
                </a:cubicBezTo>
                <a:cubicBezTo>
                  <a:pt x="1039638" y="600061"/>
                  <a:pt x="1045688" y="605345"/>
                  <a:pt x="1050401" y="610945"/>
                </a:cubicBezTo>
                <a:cubicBezTo>
                  <a:pt x="1055515" y="617023"/>
                  <a:pt x="1061989" y="627234"/>
                  <a:pt x="1066058" y="632955"/>
                </a:cubicBezTo>
                <a:cubicBezTo>
                  <a:pt x="1068246" y="636030"/>
                  <a:pt x="1070636" y="639077"/>
                  <a:pt x="1072924" y="642137"/>
                </a:cubicBezTo>
                <a:cubicBezTo>
                  <a:pt x="1091520" y="659466"/>
                  <a:pt x="1068449" y="637153"/>
                  <a:pt x="1094624" y="667924"/>
                </a:cubicBezTo>
                <a:cubicBezTo>
                  <a:pt x="1098441" y="672411"/>
                  <a:pt x="1103379" y="676502"/>
                  <a:pt x="1107534" y="680882"/>
                </a:cubicBezTo>
                <a:cubicBezTo>
                  <a:pt x="1107560" y="680909"/>
                  <a:pt x="1124678" y="699458"/>
                  <a:pt x="1124290" y="701134"/>
                </a:cubicBezTo>
                <a:cubicBezTo>
                  <a:pt x="1123707" y="703651"/>
                  <a:pt x="1118135" y="702231"/>
                  <a:pt x="1114950" y="702631"/>
                </a:cubicBezTo>
                <a:cubicBezTo>
                  <a:pt x="1110533" y="703186"/>
                  <a:pt x="1105977" y="703542"/>
                  <a:pt x="1101490" y="703998"/>
                </a:cubicBezTo>
                <a:cubicBezTo>
                  <a:pt x="1090417" y="701885"/>
                  <a:pt x="1088310" y="700926"/>
                  <a:pt x="1077867" y="701458"/>
                </a:cubicBezTo>
                <a:cubicBezTo>
                  <a:pt x="1074528" y="701628"/>
                  <a:pt x="1071893" y="702828"/>
                  <a:pt x="1068528" y="702956"/>
                </a:cubicBezTo>
                <a:cubicBezTo>
                  <a:pt x="1063247" y="703156"/>
                  <a:pt x="1057357" y="702284"/>
                  <a:pt x="1052046" y="702434"/>
                </a:cubicBezTo>
                <a:cubicBezTo>
                  <a:pt x="1047352" y="702567"/>
                  <a:pt x="1043254" y="703625"/>
                  <a:pt x="1038586" y="703801"/>
                </a:cubicBezTo>
                <a:cubicBezTo>
                  <a:pt x="1034626" y="703951"/>
                  <a:pt x="1030185" y="703261"/>
                  <a:pt x="1026225" y="703410"/>
                </a:cubicBezTo>
                <a:cubicBezTo>
                  <a:pt x="1021557" y="703587"/>
                  <a:pt x="1017433" y="704601"/>
                  <a:pt x="1012765" y="704777"/>
                </a:cubicBezTo>
                <a:cubicBezTo>
                  <a:pt x="1008805" y="704927"/>
                  <a:pt x="1004128" y="703881"/>
                  <a:pt x="1000404" y="704386"/>
                </a:cubicBezTo>
                <a:cubicBezTo>
                  <a:pt x="993329" y="705347"/>
                  <a:pt x="987749" y="708245"/>
                  <a:pt x="980626" y="709140"/>
                </a:cubicBezTo>
                <a:cubicBezTo>
                  <a:pt x="972481" y="710163"/>
                  <a:pt x="963078" y="709275"/>
                  <a:pt x="954806" y="710116"/>
                </a:cubicBezTo>
                <a:cubicBezTo>
                  <a:pt x="942231" y="711393"/>
                  <a:pt x="938439" y="714027"/>
                  <a:pt x="928710" y="718255"/>
                </a:cubicBezTo>
                <a:cubicBezTo>
                  <a:pt x="925139" y="719806"/>
                  <a:pt x="919737" y="719166"/>
                  <a:pt x="915250" y="719622"/>
                </a:cubicBezTo>
                <a:cubicBezTo>
                  <a:pt x="906277" y="720533"/>
                  <a:pt x="896964" y="720972"/>
                  <a:pt x="888330" y="722356"/>
                </a:cubicBezTo>
                <a:cubicBezTo>
                  <a:pt x="884469" y="722975"/>
                  <a:pt x="881905" y="725204"/>
                  <a:pt x="877892" y="725612"/>
                </a:cubicBezTo>
                <a:cubicBezTo>
                  <a:pt x="872816" y="726127"/>
                  <a:pt x="866487" y="724575"/>
                  <a:pt x="861411" y="725091"/>
                </a:cubicBezTo>
                <a:cubicBezTo>
                  <a:pt x="857398" y="725498"/>
                  <a:pt x="854452" y="727261"/>
                  <a:pt x="850972" y="728346"/>
                </a:cubicBezTo>
                <a:cubicBezTo>
                  <a:pt x="841898" y="731175"/>
                  <a:pt x="831152" y="732021"/>
                  <a:pt x="821855" y="734597"/>
                </a:cubicBezTo>
                <a:cubicBezTo>
                  <a:pt x="817562" y="735786"/>
                  <a:pt x="814507" y="738303"/>
                  <a:pt x="810317" y="739610"/>
                </a:cubicBezTo>
                <a:cubicBezTo>
                  <a:pt x="805781" y="741025"/>
                  <a:pt x="800612" y="741694"/>
                  <a:pt x="795759" y="742735"/>
                </a:cubicBezTo>
                <a:cubicBezTo>
                  <a:pt x="786454" y="744733"/>
                  <a:pt x="778531" y="748354"/>
                  <a:pt x="769663" y="750874"/>
                </a:cubicBezTo>
                <a:cubicBezTo>
                  <a:pt x="761497" y="753195"/>
                  <a:pt x="753148" y="755309"/>
                  <a:pt x="744666" y="757255"/>
                </a:cubicBezTo>
                <a:cubicBezTo>
                  <a:pt x="726499" y="761424"/>
                  <a:pt x="744817" y="755681"/>
                  <a:pt x="721867" y="760120"/>
                </a:cubicBezTo>
                <a:cubicBezTo>
                  <a:pt x="680580" y="768106"/>
                  <a:pt x="734480" y="758977"/>
                  <a:pt x="705110" y="766761"/>
                </a:cubicBezTo>
                <a:cubicBezTo>
                  <a:pt x="697527" y="768771"/>
                  <a:pt x="689178" y="769843"/>
                  <a:pt x="681212" y="771384"/>
                </a:cubicBezTo>
                <a:cubicBezTo>
                  <a:pt x="670196" y="773515"/>
                  <a:pt x="647692" y="782846"/>
                  <a:pt x="638360" y="786164"/>
                </a:cubicBezTo>
                <a:cubicBezTo>
                  <a:pt x="634985" y="787364"/>
                  <a:pt x="631037" y="787955"/>
                  <a:pt x="627922" y="789420"/>
                </a:cubicBezTo>
                <a:cubicBezTo>
                  <a:pt x="621038" y="792659"/>
                  <a:pt x="618970" y="794026"/>
                  <a:pt x="619036" y="794476"/>
                </a:cubicBezTo>
                <a:lnTo>
                  <a:pt x="622653" y="794057"/>
                </a:lnTo>
                <a:lnTo>
                  <a:pt x="604847" y="799447"/>
                </a:lnTo>
                <a:cubicBezTo>
                  <a:pt x="599927" y="800982"/>
                  <a:pt x="596800" y="804329"/>
                  <a:pt x="592211" y="806219"/>
                </a:cubicBezTo>
                <a:cubicBezTo>
                  <a:pt x="587345" y="808224"/>
                  <a:pt x="581586" y="809271"/>
                  <a:pt x="576554" y="811103"/>
                </a:cubicBezTo>
                <a:cubicBezTo>
                  <a:pt x="572514" y="812573"/>
                  <a:pt x="569774" y="815519"/>
                  <a:pt x="565017" y="816117"/>
                </a:cubicBezTo>
                <a:cubicBezTo>
                  <a:pt x="558171" y="816977"/>
                  <a:pt x="547637" y="811279"/>
                  <a:pt x="540569" y="808172"/>
                </a:cubicBezTo>
                <a:cubicBezTo>
                  <a:pt x="551251" y="775707"/>
                  <a:pt x="540495" y="805759"/>
                  <a:pt x="568590" y="749893"/>
                </a:cubicBezTo>
                <a:cubicBezTo>
                  <a:pt x="572650" y="741820"/>
                  <a:pt x="576099" y="733397"/>
                  <a:pt x="579853" y="725149"/>
                </a:cubicBezTo>
                <a:cubicBezTo>
                  <a:pt x="584496" y="714949"/>
                  <a:pt x="587842" y="704032"/>
                  <a:pt x="591391" y="693242"/>
                </a:cubicBezTo>
                <a:cubicBezTo>
                  <a:pt x="592514" y="689830"/>
                  <a:pt x="592946" y="686077"/>
                  <a:pt x="593864" y="682563"/>
                </a:cubicBezTo>
                <a:cubicBezTo>
                  <a:pt x="594961" y="678371"/>
                  <a:pt x="596246" y="674272"/>
                  <a:pt x="597435" y="670126"/>
                </a:cubicBezTo>
                <a:cubicBezTo>
                  <a:pt x="602734" y="651674"/>
                  <a:pt x="613023" y="635869"/>
                  <a:pt x="621061" y="618880"/>
                </a:cubicBezTo>
                <a:cubicBezTo>
                  <a:pt x="626118" y="608194"/>
                  <a:pt x="642326" y="601562"/>
                  <a:pt x="636719" y="587103"/>
                </a:cubicBezTo>
                <a:cubicBezTo>
                  <a:pt x="632427" y="576033"/>
                  <a:pt x="611265" y="569565"/>
                  <a:pt x="598539" y="560795"/>
                </a:cubicBezTo>
                <a:cubicBezTo>
                  <a:pt x="590115" y="556346"/>
                  <a:pt x="581664" y="551968"/>
                  <a:pt x="573268" y="547446"/>
                </a:cubicBezTo>
                <a:cubicBezTo>
                  <a:pt x="562801" y="541809"/>
                  <a:pt x="552494" y="535749"/>
                  <a:pt x="541954" y="530320"/>
                </a:cubicBezTo>
                <a:cubicBezTo>
                  <a:pt x="537629" y="528092"/>
                  <a:pt x="533137" y="526595"/>
                  <a:pt x="528769" y="524524"/>
                </a:cubicBezTo>
                <a:cubicBezTo>
                  <a:pt x="522324" y="521468"/>
                  <a:pt x="515949" y="518142"/>
                  <a:pt x="509541" y="514951"/>
                </a:cubicBezTo>
                <a:cubicBezTo>
                  <a:pt x="485101" y="502783"/>
                  <a:pt x="461189" y="488959"/>
                  <a:pt x="436749" y="476791"/>
                </a:cubicBezTo>
                <a:cubicBezTo>
                  <a:pt x="424547" y="470716"/>
                  <a:pt x="419208" y="468521"/>
                  <a:pt x="407358" y="463312"/>
                </a:cubicBezTo>
                <a:cubicBezTo>
                  <a:pt x="396920" y="457603"/>
                  <a:pt x="386527" y="451780"/>
                  <a:pt x="376044" y="446185"/>
                </a:cubicBezTo>
                <a:cubicBezTo>
                  <a:pt x="368668" y="442249"/>
                  <a:pt x="361148" y="438717"/>
                  <a:pt x="353794" y="434724"/>
                </a:cubicBezTo>
                <a:cubicBezTo>
                  <a:pt x="341271" y="427924"/>
                  <a:pt x="328978" y="420575"/>
                  <a:pt x="316438" y="413821"/>
                </a:cubicBezTo>
                <a:cubicBezTo>
                  <a:pt x="303382" y="406789"/>
                  <a:pt x="293976" y="402931"/>
                  <a:pt x="281003" y="396564"/>
                </a:cubicBezTo>
                <a:cubicBezTo>
                  <a:pt x="268162" y="390262"/>
                  <a:pt x="255325" y="383935"/>
                  <a:pt x="242547" y="377419"/>
                </a:cubicBezTo>
                <a:cubicBezTo>
                  <a:pt x="184792" y="347969"/>
                  <a:pt x="256795" y="382976"/>
                  <a:pt x="172777" y="341148"/>
                </a:cubicBezTo>
                <a:cubicBezTo>
                  <a:pt x="164724" y="337139"/>
                  <a:pt x="157488" y="334543"/>
                  <a:pt x="149429" y="331445"/>
                </a:cubicBezTo>
                <a:cubicBezTo>
                  <a:pt x="142654" y="328840"/>
                  <a:pt x="135872" y="326345"/>
                  <a:pt x="129102" y="323630"/>
                </a:cubicBezTo>
                <a:cubicBezTo>
                  <a:pt x="79125" y="303585"/>
                  <a:pt x="123652" y="320808"/>
                  <a:pt x="95591" y="310020"/>
                </a:cubicBezTo>
                <a:lnTo>
                  <a:pt x="75264" y="302205"/>
                </a:lnTo>
                <a:cubicBezTo>
                  <a:pt x="66430" y="298809"/>
                  <a:pt x="57728" y="294010"/>
                  <a:pt x="48894" y="290614"/>
                </a:cubicBezTo>
                <a:cubicBezTo>
                  <a:pt x="44103" y="288772"/>
                  <a:pt x="39403" y="288292"/>
                  <a:pt x="34610" y="286577"/>
                </a:cubicBezTo>
                <a:cubicBezTo>
                  <a:pt x="25817" y="283429"/>
                  <a:pt x="19889" y="279312"/>
                  <a:pt x="11262" y="276874"/>
                </a:cubicBezTo>
                <a:cubicBezTo>
                  <a:pt x="7423" y="275788"/>
                  <a:pt x="3754" y="275441"/>
                  <a:pt x="0" y="274725"/>
                </a:cubicBezTo>
                <a:cubicBezTo>
                  <a:pt x="1744" y="229341"/>
                  <a:pt x="-1228" y="276689"/>
                  <a:pt x="58237" y="181544"/>
                </a:cubicBezTo>
                <a:cubicBezTo>
                  <a:pt x="63378" y="173318"/>
                  <a:pt x="66479" y="163876"/>
                  <a:pt x="70600" y="155042"/>
                </a:cubicBezTo>
                <a:cubicBezTo>
                  <a:pt x="76609" y="136776"/>
                  <a:pt x="73886" y="145666"/>
                  <a:pt x="78842" y="128410"/>
                </a:cubicBezTo>
                <a:cubicBezTo>
                  <a:pt x="79649" y="125600"/>
                  <a:pt x="79757" y="122463"/>
                  <a:pt x="80215" y="119489"/>
                </a:cubicBezTo>
                <a:cubicBezTo>
                  <a:pt x="80903" y="115021"/>
                  <a:pt x="84334" y="92740"/>
                  <a:pt x="84337" y="92726"/>
                </a:cubicBezTo>
                <a:cubicBezTo>
                  <a:pt x="85002" y="89093"/>
                  <a:pt x="86100" y="85660"/>
                  <a:pt x="86809" y="82047"/>
                </a:cubicBezTo>
                <a:cubicBezTo>
                  <a:pt x="87382" y="79125"/>
                  <a:pt x="87609" y="76048"/>
                  <a:pt x="88183" y="73126"/>
                </a:cubicBezTo>
                <a:cubicBezTo>
                  <a:pt x="88892" y="69513"/>
                  <a:pt x="90050" y="66107"/>
                  <a:pt x="90655" y="62447"/>
                </a:cubicBezTo>
                <a:close/>
                <a:moveTo>
                  <a:pt x="100272" y="0"/>
                </a:moveTo>
                <a:lnTo>
                  <a:pt x="96379" y="25278"/>
                </a:lnTo>
                <a:lnTo>
                  <a:pt x="75971" y="11975"/>
                </a:lnTo>
                <a:cubicBezTo>
                  <a:pt x="65021" y="4838"/>
                  <a:pt x="68031" y="6744"/>
                  <a:pt x="85163" y="17451"/>
                </a:cubicBezTo>
                <a:close/>
              </a:path>
            </a:pathLst>
          </a:custGeom>
          <a:noFill/>
          <a:ln>
            <a:noFill/>
          </a:ln>
        </p:spPr>
      </p:pic>
      <p:pic>
        <p:nvPicPr>
          <p:cNvPr id="134" name="Google Shape;134;p24" descr="A picture containing plant&#10;&#10;Description automatically generated"/>
          <p:cNvPicPr preferRelativeResize="0"/>
          <p:nvPr/>
        </p:nvPicPr>
        <p:blipFill rotWithShape="1">
          <a:blip r:embed="rId5">
            <a:alphaModFix/>
          </a:blip>
          <a:srcRect l="28678" t="45968" r="60320" b="25889"/>
          <a:stretch/>
        </p:blipFill>
        <p:spPr>
          <a:xfrm rot="-10064114">
            <a:off x="9097506" y="4119593"/>
            <a:ext cx="1124668" cy="816474"/>
          </a:xfrm>
          <a:custGeom>
            <a:avLst/>
            <a:gdLst/>
            <a:ahLst/>
            <a:cxnLst/>
            <a:rect l="l" t="t" r="r" b="b"/>
            <a:pathLst>
              <a:path w="1124296" h="816204" extrusionOk="0">
                <a:moveTo>
                  <a:pt x="623587" y="793775"/>
                </a:moveTo>
                <a:cubicBezTo>
                  <a:pt x="625711" y="793188"/>
                  <a:pt x="624606" y="793588"/>
                  <a:pt x="622953" y="794023"/>
                </a:cubicBezTo>
                <a:lnTo>
                  <a:pt x="622653" y="794057"/>
                </a:lnTo>
                <a:close/>
                <a:moveTo>
                  <a:pt x="96379" y="25278"/>
                </a:moveTo>
                <a:lnTo>
                  <a:pt x="102845" y="29493"/>
                </a:lnTo>
                <a:cubicBezTo>
                  <a:pt x="115280" y="37613"/>
                  <a:pt x="131184" y="48024"/>
                  <a:pt x="150538" y="60755"/>
                </a:cubicBezTo>
                <a:cubicBezTo>
                  <a:pt x="161187" y="66714"/>
                  <a:pt x="223532" y="101487"/>
                  <a:pt x="231295" y="106339"/>
                </a:cubicBezTo>
                <a:cubicBezTo>
                  <a:pt x="234480" y="108329"/>
                  <a:pt x="236403" y="111417"/>
                  <a:pt x="239261" y="113762"/>
                </a:cubicBezTo>
                <a:cubicBezTo>
                  <a:pt x="244758" y="118273"/>
                  <a:pt x="250614" y="122488"/>
                  <a:pt x="256291" y="126851"/>
                </a:cubicBezTo>
                <a:cubicBezTo>
                  <a:pt x="306283" y="158911"/>
                  <a:pt x="355899" y="191551"/>
                  <a:pt x="406268" y="223031"/>
                </a:cubicBezTo>
                <a:lnTo>
                  <a:pt x="487025" y="268615"/>
                </a:lnTo>
                <a:cubicBezTo>
                  <a:pt x="518614" y="287543"/>
                  <a:pt x="550098" y="306665"/>
                  <a:pt x="581791" y="325399"/>
                </a:cubicBezTo>
                <a:lnTo>
                  <a:pt x="631234" y="353856"/>
                </a:lnTo>
                <a:lnTo>
                  <a:pt x="692764" y="389867"/>
                </a:lnTo>
                <a:cubicBezTo>
                  <a:pt x="700455" y="395488"/>
                  <a:pt x="708312" y="400949"/>
                  <a:pt x="715837" y="406732"/>
                </a:cubicBezTo>
                <a:cubicBezTo>
                  <a:pt x="719685" y="409690"/>
                  <a:pt x="722908" y="413152"/>
                  <a:pt x="726824" y="416044"/>
                </a:cubicBezTo>
                <a:cubicBezTo>
                  <a:pt x="737316" y="423792"/>
                  <a:pt x="748249" y="431065"/>
                  <a:pt x="758962" y="438575"/>
                </a:cubicBezTo>
                <a:cubicBezTo>
                  <a:pt x="762350" y="439878"/>
                  <a:pt x="765736" y="441269"/>
                  <a:pt x="769125" y="442482"/>
                </a:cubicBezTo>
                <a:cubicBezTo>
                  <a:pt x="774896" y="444548"/>
                  <a:pt x="780870" y="447484"/>
                  <a:pt x="786430" y="448408"/>
                </a:cubicBezTo>
                <a:cubicBezTo>
                  <a:pt x="800642" y="450771"/>
                  <a:pt x="808417" y="432303"/>
                  <a:pt x="810878" y="429460"/>
                </a:cubicBezTo>
                <a:cubicBezTo>
                  <a:pt x="816470" y="405314"/>
                  <a:pt x="809124" y="434796"/>
                  <a:pt x="820219" y="401070"/>
                </a:cubicBezTo>
                <a:cubicBezTo>
                  <a:pt x="821342" y="397657"/>
                  <a:pt x="821519" y="393776"/>
                  <a:pt x="822691" y="390390"/>
                </a:cubicBezTo>
                <a:cubicBezTo>
                  <a:pt x="825003" y="383716"/>
                  <a:pt x="828003" y="377411"/>
                  <a:pt x="830659" y="370921"/>
                </a:cubicBezTo>
                <a:cubicBezTo>
                  <a:pt x="832347" y="363627"/>
                  <a:pt x="834240" y="354613"/>
                  <a:pt x="836703" y="347805"/>
                </a:cubicBezTo>
                <a:cubicBezTo>
                  <a:pt x="840162" y="338239"/>
                  <a:pt x="851054" y="313546"/>
                  <a:pt x="854833" y="305349"/>
                </a:cubicBezTo>
                <a:cubicBezTo>
                  <a:pt x="868866" y="274910"/>
                  <a:pt x="855435" y="279150"/>
                  <a:pt x="877634" y="275591"/>
                </a:cubicBezTo>
                <a:cubicBezTo>
                  <a:pt x="877057" y="290643"/>
                  <a:pt x="876625" y="273573"/>
                  <a:pt x="882028" y="295452"/>
                </a:cubicBezTo>
                <a:cubicBezTo>
                  <a:pt x="883398" y="300996"/>
                  <a:pt x="883676" y="306261"/>
                  <a:pt x="884500" y="311666"/>
                </a:cubicBezTo>
                <a:cubicBezTo>
                  <a:pt x="895459" y="332450"/>
                  <a:pt x="890755" y="321519"/>
                  <a:pt x="897683" y="344355"/>
                </a:cubicBezTo>
                <a:cubicBezTo>
                  <a:pt x="910908" y="362036"/>
                  <a:pt x="899567" y="345080"/>
                  <a:pt x="907298" y="362588"/>
                </a:cubicBezTo>
                <a:cubicBezTo>
                  <a:pt x="909432" y="367422"/>
                  <a:pt x="912795" y="372334"/>
                  <a:pt x="914988" y="377174"/>
                </a:cubicBezTo>
                <a:cubicBezTo>
                  <a:pt x="916926" y="381452"/>
                  <a:pt x="917771" y="385599"/>
                  <a:pt x="919657" y="389872"/>
                </a:cubicBezTo>
                <a:cubicBezTo>
                  <a:pt x="931919" y="417641"/>
                  <a:pt x="918865" y="379191"/>
                  <a:pt x="930918" y="418914"/>
                </a:cubicBezTo>
                <a:cubicBezTo>
                  <a:pt x="937866" y="429054"/>
                  <a:pt x="941115" y="432805"/>
                  <a:pt x="945476" y="442682"/>
                </a:cubicBezTo>
                <a:cubicBezTo>
                  <a:pt x="958866" y="473006"/>
                  <a:pt x="941601" y="439174"/>
                  <a:pt x="955914" y="466320"/>
                </a:cubicBezTo>
                <a:cubicBezTo>
                  <a:pt x="960446" y="474914"/>
                  <a:pt x="967633" y="483424"/>
                  <a:pt x="973493" y="491976"/>
                </a:cubicBezTo>
                <a:cubicBezTo>
                  <a:pt x="979294" y="500442"/>
                  <a:pt x="982465" y="508993"/>
                  <a:pt x="986952" y="517502"/>
                </a:cubicBezTo>
                <a:cubicBezTo>
                  <a:pt x="991484" y="526097"/>
                  <a:pt x="999055" y="534575"/>
                  <a:pt x="1004531" y="543158"/>
                </a:cubicBezTo>
                <a:cubicBezTo>
                  <a:pt x="1006854" y="546799"/>
                  <a:pt x="1008066" y="550452"/>
                  <a:pt x="1010299" y="554098"/>
                </a:cubicBezTo>
                <a:cubicBezTo>
                  <a:pt x="1012931" y="558394"/>
                  <a:pt x="1016392" y="562632"/>
                  <a:pt x="1019088" y="566926"/>
                </a:cubicBezTo>
                <a:cubicBezTo>
                  <a:pt x="1024820" y="576055"/>
                  <a:pt x="1029119" y="585274"/>
                  <a:pt x="1035569" y="594340"/>
                </a:cubicBezTo>
                <a:cubicBezTo>
                  <a:pt x="1039638" y="600061"/>
                  <a:pt x="1045688" y="605345"/>
                  <a:pt x="1050401" y="610945"/>
                </a:cubicBezTo>
                <a:cubicBezTo>
                  <a:pt x="1055515" y="617023"/>
                  <a:pt x="1061989" y="627234"/>
                  <a:pt x="1066058" y="632955"/>
                </a:cubicBezTo>
                <a:cubicBezTo>
                  <a:pt x="1068246" y="636030"/>
                  <a:pt x="1070636" y="639077"/>
                  <a:pt x="1072924" y="642137"/>
                </a:cubicBezTo>
                <a:cubicBezTo>
                  <a:pt x="1091520" y="659466"/>
                  <a:pt x="1068449" y="637153"/>
                  <a:pt x="1094624" y="667924"/>
                </a:cubicBezTo>
                <a:cubicBezTo>
                  <a:pt x="1098441" y="672411"/>
                  <a:pt x="1103379" y="676502"/>
                  <a:pt x="1107534" y="680882"/>
                </a:cubicBezTo>
                <a:cubicBezTo>
                  <a:pt x="1107560" y="680909"/>
                  <a:pt x="1124678" y="699458"/>
                  <a:pt x="1124290" y="701134"/>
                </a:cubicBezTo>
                <a:cubicBezTo>
                  <a:pt x="1123707" y="703651"/>
                  <a:pt x="1118135" y="702231"/>
                  <a:pt x="1114950" y="702631"/>
                </a:cubicBezTo>
                <a:cubicBezTo>
                  <a:pt x="1110533" y="703186"/>
                  <a:pt x="1105977" y="703542"/>
                  <a:pt x="1101490" y="703998"/>
                </a:cubicBezTo>
                <a:cubicBezTo>
                  <a:pt x="1090417" y="701885"/>
                  <a:pt x="1088310" y="700926"/>
                  <a:pt x="1077867" y="701458"/>
                </a:cubicBezTo>
                <a:cubicBezTo>
                  <a:pt x="1074528" y="701628"/>
                  <a:pt x="1071893" y="702828"/>
                  <a:pt x="1068528" y="702956"/>
                </a:cubicBezTo>
                <a:cubicBezTo>
                  <a:pt x="1063247" y="703156"/>
                  <a:pt x="1057357" y="702284"/>
                  <a:pt x="1052046" y="702434"/>
                </a:cubicBezTo>
                <a:cubicBezTo>
                  <a:pt x="1047352" y="702567"/>
                  <a:pt x="1043254" y="703625"/>
                  <a:pt x="1038586" y="703801"/>
                </a:cubicBezTo>
                <a:cubicBezTo>
                  <a:pt x="1034626" y="703951"/>
                  <a:pt x="1030185" y="703261"/>
                  <a:pt x="1026225" y="703410"/>
                </a:cubicBezTo>
                <a:cubicBezTo>
                  <a:pt x="1021557" y="703587"/>
                  <a:pt x="1017433" y="704601"/>
                  <a:pt x="1012765" y="704777"/>
                </a:cubicBezTo>
                <a:cubicBezTo>
                  <a:pt x="1008805" y="704927"/>
                  <a:pt x="1004128" y="703881"/>
                  <a:pt x="1000404" y="704386"/>
                </a:cubicBezTo>
                <a:cubicBezTo>
                  <a:pt x="993329" y="705347"/>
                  <a:pt x="987749" y="708245"/>
                  <a:pt x="980626" y="709140"/>
                </a:cubicBezTo>
                <a:cubicBezTo>
                  <a:pt x="972481" y="710163"/>
                  <a:pt x="963078" y="709275"/>
                  <a:pt x="954806" y="710116"/>
                </a:cubicBezTo>
                <a:cubicBezTo>
                  <a:pt x="942231" y="711393"/>
                  <a:pt x="938439" y="714027"/>
                  <a:pt x="928710" y="718255"/>
                </a:cubicBezTo>
                <a:cubicBezTo>
                  <a:pt x="925139" y="719806"/>
                  <a:pt x="919737" y="719166"/>
                  <a:pt x="915250" y="719622"/>
                </a:cubicBezTo>
                <a:cubicBezTo>
                  <a:pt x="906277" y="720533"/>
                  <a:pt x="896964" y="720972"/>
                  <a:pt x="888330" y="722356"/>
                </a:cubicBezTo>
                <a:cubicBezTo>
                  <a:pt x="884469" y="722975"/>
                  <a:pt x="881905" y="725204"/>
                  <a:pt x="877892" y="725612"/>
                </a:cubicBezTo>
                <a:cubicBezTo>
                  <a:pt x="872816" y="726127"/>
                  <a:pt x="866487" y="724575"/>
                  <a:pt x="861411" y="725091"/>
                </a:cubicBezTo>
                <a:cubicBezTo>
                  <a:pt x="857398" y="725498"/>
                  <a:pt x="854452" y="727261"/>
                  <a:pt x="850972" y="728346"/>
                </a:cubicBezTo>
                <a:cubicBezTo>
                  <a:pt x="841898" y="731175"/>
                  <a:pt x="831152" y="732021"/>
                  <a:pt x="821855" y="734597"/>
                </a:cubicBezTo>
                <a:cubicBezTo>
                  <a:pt x="817562" y="735786"/>
                  <a:pt x="814507" y="738303"/>
                  <a:pt x="810317" y="739610"/>
                </a:cubicBezTo>
                <a:cubicBezTo>
                  <a:pt x="805781" y="741025"/>
                  <a:pt x="800612" y="741694"/>
                  <a:pt x="795759" y="742735"/>
                </a:cubicBezTo>
                <a:cubicBezTo>
                  <a:pt x="786454" y="744733"/>
                  <a:pt x="778531" y="748354"/>
                  <a:pt x="769663" y="750874"/>
                </a:cubicBezTo>
                <a:cubicBezTo>
                  <a:pt x="761497" y="753195"/>
                  <a:pt x="753148" y="755309"/>
                  <a:pt x="744666" y="757255"/>
                </a:cubicBezTo>
                <a:cubicBezTo>
                  <a:pt x="726499" y="761424"/>
                  <a:pt x="744817" y="755681"/>
                  <a:pt x="721867" y="760120"/>
                </a:cubicBezTo>
                <a:cubicBezTo>
                  <a:pt x="680580" y="768106"/>
                  <a:pt x="734480" y="758977"/>
                  <a:pt x="705110" y="766761"/>
                </a:cubicBezTo>
                <a:cubicBezTo>
                  <a:pt x="697527" y="768771"/>
                  <a:pt x="689178" y="769843"/>
                  <a:pt x="681212" y="771384"/>
                </a:cubicBezTo>
                <a:cubicBezTo>
                  <a:pt x="670196" y="773515"/>
                  <a:pt x="647692" y="782846"/>
                  <a:pt x="638360" y="786164"/>
                </a:cubicBezTo>
                <a:cubicBezTo>
                  <a:pt x="634985" y="787364"/>
                  <a:pt x="631037" y="787955"/>
                  <a:pt x="627922" y="789420"/>
                </a:cubicBezTo>
                <a:cubicBezTo>
                  <a:pt x="621038" y="792659"/>
                  <a:pt x="618970" y="794026"/>
                  <a:pt x="619036" y="794476"/>
                </a:cubicBezTo>
                <a:lnTo>
                  <a:pt x="622653" y="794057"/>
                </a:lnTo>
                <a:lnTo>
                  <a:pt x="604847" y="799447"/>
                </a:lnTo>
                <a:cubicBezTo>
                  <a:pt x="599927" y="800982"/>
                  <a:pt x="596800" y="804329"/>
                  <a:pt x="592211" y="806219"/>
                </a:cubicBezTo>
                <a:cubicBezTo>
                  <a:pt x="587345" y="808224"/>
                  <a:pt x="581586" y="809271"/>
                  <a:pt x="576554" y="811103"/>
                </a:cubicBezTo>
                <a:cubicBezTo>
                  <a:pt x="572514" y="812573"/>
                  <a:pt x="569774" y="815519"/>
                  <a:pt x="565017" y="816117"/>
                </a:cubicBezTo>
                <a:cubicBezTo>
                  <a:pt x="558171" y="816977"/>
                  <a:pt x="547637" y="811279"/>
                  <a:pt x="540569" y="808172"/>
                </a:cubicBezTo>
                <a:cubicBezTo>
                  <a:pt x="551251" y="775707"/>
                  <a:pt x="540495" y="805759"/>
                  <a:pt x="568590" y="749893"/>
                </a:cubicBezTo>
                <a:cubicBezTo>
                  <a:pt x="572650" y="741820"/>
                  <a:pt x="576099" y="733397"/>
                  <a:pt x="579853" y="725149"/>
                </a:cubicBezTo>
                <a:cubicBezTo>
                  <a:pt x="584496" y="714949"/>
                  <a:pt x="587842" y="704032"/>
                  <a:pt x="591391" y="693242"/>
                </a:cubicBezTo>
                <a:cubicBezTo>
                  <a:pt x="592514" y="689830"/>
                  <a:pt x="592946" y="686077"/>
                  <a:pt x="593864" y="682563"/>
                </a:cubicBezTo>
                <a:cubicBezTo>
                  <a:pt x="594961" y="678371"/>
                  <a:pt x="596246" y="674272"/>
                  <a:pt x="597435" y="670126"/>
                </a:cubicBezTo>
                <a:cubicBezTo>
                  <a:pt x="602734" y="651674"/>
                  <a:pt x="613023" y="635869"/>
                  <a:pt x="621061" y="618880"/>
                </a:cubicBezTo>
                <a:cubicBezTo>
                  <a:pt x="626118" y="608194"/>
                  <a:pt x="642326" y="601562"/>
                  <a:pt x="636719" y="587103"/>
                </a:cubicBezTo>
                <a:cubicBezTo>
                  <a:pt x="632427" y="576033"/>
                  <a:pt x="611265" y="569565"/>
                  <a:pt x="598539" y="560795"/>
                </a:cubicBezTo>
                <a:cubicBezTo>
                  <a:pt x="590115" y="556346"/>
                  <a:pt x="581664" y="551968"/>
                  <a:pt x="573268" y="547446"/>
                </a:cubicBezTo>
                <a:cubicBezTo>
                  <a:pt x="562801" y="541809"/>
                  <a:pt x="552494" y="535749"/>
                  <a:pt x="541954" y="530320"/>
                </a:cubicBezTo>
                <a:cubicBezTo>
                  <a:pt x="537629" y="528092"/>
                  <a:pt x="533137" y="526595"/>
                  <a:pt x="528769" y="524524"/>
                </a:cubicBezTo>
                <a:cubicBezTo>
                  <a:pt x="522324" y="521468"/>
                  <a:pt x="515949" y="518142"/>
                  <a:pt x="509541" y="514951"/>
                </a:cubicBezTo>
                <a:cubicBezTo>
                  <a:pt x="485101" y="502783"/>
                  <a:pt x="461189" y="488959"/>
                  <a:pt x="436749" y="476791"/>
                </a:cubicBezTo>
                <a:cubicBezTo>
                  <a:pt x="424547" y="470716"/>
                  <a:pt x="419208" y="468521"/>
                  <a:pt x="407358" y="463312"/>
                </a:cubicBezTo>
                <a:cubicBezTo>
                  <a:pt x="396920" y="457603"/>
                  <a:pt x="386527" y="451780"/>
                  <a:pt x="376044" y="446185"/>
                </a:cubicBezTo>
                <a:cubicBezTo>
                  <a:pt x="368668" y="442249"/>
                  <a:pt x="361148" y="438717"/>
                  <a:pt x="353794" y="434724"/>
                </a:cubicBezTo>
                <a:cubicBezTo>
                  <a:pt x="341271" y="427924"/>
                  <a:pt x="328978" y="420575"/>
                  <a:pt x="316438" y="413821"/>
                </a:cubicBezTo>
                <a:cubicBezTo>
                  <a:pt x="303382" y="406789"/>
                  <a:pt x="293976" y="402931"/>
                  <a:pt x="281003" y="396564"/>
                </a:cubicBezTo>
                <a:cubicBezTo>
                  <a:pt x="268162" y="390262"/>
                  <a:pt x="255325" y="383935"/>
                  <a:pt x="242547" y="377419"/>
                </a:cubicBezTo>
                <a:cubicBezTo>
                  <a:pt x="184792" y="347969"/>
                  <a:pt x="256795" y="382976"/>
                  <a:pt x="172777" y="341148"/>
                </a:cubicBezTo>
                <a:cubicBezTo>
                  <a:pt x="164724" y="337139"/>
                  <a:pt x="157488" y="334543"/>
                  <a:pt x="149429" y="331445"/>
                </a:cubicBezTo>
                <a:cubicBezTo>
                  <a:pt x="142654" y="328840"/>
                  <a:pt x="135872" y="326345"/>
                  <a:pt x="129102" y="323630"/>
                </a:cubicBezTo>
                <a:cubicBezTo>
                  <a:pt x="79125" y="303585"/>
                  <a:pt x="123652" y="320808"/>
                  <a:pt x="95591" y="310020"/>
                </a:cubicBezTo>
                <a:lnTo>
                  <a:pt x="75264" y="302205"/>
                </a:lnTo>
                <a:cubicBezTo>
                  <a:pt x="66430" y="298809"/>
                  <a:pt x="57728" y="294010"/>
                  <a:pt x="48894" y="290614"/>
                </a:cubicBezTo>
                <a:cubicBezTo>
                  <a:pt x="44103" y="288772"/>
                  <a:pt x="39403" y="288292"/>
                  <a:pt x="34610" y="286577"/>
                </a:cubicBezTo>
                <a:cubicBezTo>
                  <a:pt x="25817" y="283429"/>
                  <a:pt x="19889" y="279312"/>
                  <a:pt x="11262" y="276874"/>
                </a:cubicBezTo>
                <a:cubicBezTo>
                  <a:pt x="7423" y="275788"/>
                  <a:pt x="3754" y="275441"/>
                  <a:pt x="0" y="274725"/>
                </a:cubicBezTo>
                <a:cubicBezTo>
                  <a:pt x="1744" y="229341"/>
                  <a:pt x="-1228" y="276689"/>
                  <a:pt x="58237" y="181544"/>
                </a:cubicBezTo>
                <a:cubicBezTo>
                  <a:pt x="63378" y="173318"/>
                  <a:pt x="66479" y="163876"/>
                  <a:pt x="70600" y="155042"/>
                </a:cubicBezTo>
                <a:cubicBezTo>
                  <a:pt x="76609" y="136776"/>
                  <a:pt x="73886" y="145666"/>
                  <a:pt x="78842" y="128410"/>
                </a:cubicBezTo>
                <a:cubicBezTo>
                  <a:pt x="79649" y="125600"/>
                  <a:pt x="79757" y="122463"/>
                  <a:pt x="80215" y="119489"/>
                </a:cubicBezTo>
                <a:cubicBezTo>
                  <a:pt x="80903" y="115021"/>
                  <a:pt x="84334" y="92740"/>
                  <a:pt x="84337" y="92726"/>
                </a:cubicBezTo>
                <a:cubicBezTo>
                  <a:pt x="85002" y="89093"/>
                  <a:pt x="86100" y="85660"/>
                  <a:pt x="86809" y="82047"/>
                </a:cubicBezTo>
                <a:cubicBezTo>
                  <a:pt x="87382" y="79125"/>
                  <a:pt x="87609" y="76048"/>
                  <a:pt x="88183" y="73126"/>
                </a:cubicBezTo>
                <a:cubicBezTo>
                  <a:pt x="88892" y="69513"/>
                  <a:pt x="90050" y="66107"/>
                  <a:pt x="90655" y="62447"/>
                </a:cubicBezTo>
                <a:close/>
                <a:moveTo>
                  <a:pt x="100272" y="0"/>
                </a:moveTo>
                <a:lnTo>
                  <a:pt x="96379" y="25278"/>
                </a:lnTo>
                <a:lnTo>
                  <a:pt x="75971" y="11975"/>
                </a:lnTo>
                <a:cubicBezTo>
                  <a:pt x="65021" y="4838"/>
                  <a:pt x="68031" y="6744"/>
                  <a:pt x="85163" y="17451"/>
                </a:cubicBezTo>
                <a:close/>
              </a:path>
            </a:pathLst>
          </a:custGeom>
          <a:noFill/>
          <a:ln>
            <a:noFill/>
          </a:ln>
        </p:spPr>
      </p:pic>
      <p:pic>
        <p:nvPicPr>
          <p:cNvPr id="135" name="Google Shape;135;p24" descr="A picture containing plant&#10;&#10;Description automatically generated"/>
          <p:cNvPicPr preferRelativeResize="0"/>
          <p:nvPr/>
        </p:nvPicPr>
        <p:blipFill rotWithShape="1">
          <a:blip r:embed="rId6">
            <a:alphaModFix/>
          </a:blip>
          <a:srcRect l="28678" t="45968" r="60320" b="25889"/>
          <a:stretch/>
        </p:blipFill>
        <p:spPr>
          <a:xfrm rot="-3509744">
            <a:off x="1237563" y="3865563"/>
            <a:ext cx="1124162" cy="816107"/>
          </a:xfrm>
          <a:custGeom>
            <a:avLst/>
            <a:gdLst/>
            <a:ahLst/>
            <a:cxnLst/>
            <a:rect l="l" t="t" r="r" b="b"/>
            <a:pathLst>
              <a:path w="1124296" h="816204" extrusionOk="0">
                <a:moveTo>
                  <a:pt x="623587" y="793775"/>
                </a:moveTo>
                <a:cubicBezTo>
                  <a:pt x="625711" y="793188"/>
                  <a:pt x="624606" y="793588"/>
                  <a:pt x="622953" y="794023"/>
                </a:cubicBezTo>
                <a:lnTo>
                  <a:pt x="622653" y="794057"/>
                </a:lnTo>
                <a:close/>
                <a:moveTo>
                  <a:pt x="96379" y="25278"/>
                </a:moveTo>
                <a:lnTo>
                  <a:pt x="102845" y="29493"/>
                </a:lnTo>
                <a:cubicBezTo>
                  <a:pt x="115280" y="37613"/>
                  <a:pt x="131184" y="48024"/>
                  <a:pt x="150538" y="60755"/>
                </a:cubicBezTo>
                <a:cubicBezTo>
                  <a:pt x="161187" y="66714"/>
                  <a:pt x="223532" y="101487"/>
                  <a:pt x="231295" y="106339"/>
                </a:cubicBezTo>
                <a:cubicBezTo>
                  <a:pt x="234480" y="108329"/>
                  <a:pt x="236403" y="111417"/>
                  <a:pt x="239261" y="113762"/>
                </a:cubicBezTo>
                <a:cubicBezTo>
                  <a:pt x="244758" y="118273"/>
                  <a:pt x="250614" y="122488"/>
                  <a:pt x="256291" y="126851"/>
                </a:cubicBezTo>
                <a:cubicBezTo>
                  <a:pt x="306283" y="158911"/>
                  <a:pt x="355899" y="191551"/>
                  <a:pt x="406268" y="223031"/>
                </a:cubicBezTo>
                <a:lnTo>
                  <a:pt x="487025" y="268615"/>
                </a:lnTo>
                <a:cubicBezTo>
                  <a:pt x="518614" y="287543"/>
                  <a:pt x="550098" y="306665"/>
                  <a:pt x="581791" y="325399"/>
                </a:cubicBezTo>
                <a:lnTo>
                  <a:pt x="631234" y="353856"/>
                </a:lnTo>
                <a:lnTo>
                  <a:pt x="692764" y="389867"/>
                </a:lnTo>
                <a:cubicBezTo>
                  <a:pt x="700455" y="395488"/>
                  <a:pt x="708312" y="400949"/>
                  <a:pt x="715837" y="406732"/>
                </a:cubicBezTo>
                <a:cubicBezTo>
                  <a:pt x="719685" y="409690"/>
                  <a:pt x="722908" y="413152"/>
                  <a:pt x="726824" y="416044"/>
                </a:cubicBezTo>
                <a:cubicBezTo>
                  <a:pt x="737316" y="423792"/>
                  <a:pt x="748249" y="431065"/>
                  <a:pt x="758962" y="438575"/>
                </a:cubicBezTo>
                <a:cubicBezTo>
                  <a:pt x="762350" y="439878"/>
                  <a:pt x="765736" y="441269"/>
                  <a:pt x="769125" y="442482"/>
                </a:cubicBezTo>
                <a:cubicBezTo>
                  <a:pt x="774896" y="444548"/>
                  <a:pt x="780870" y="447484"/>
                  <a:pt x="786430" y="448408"/>
                </a:cubicBezTo>
                <a:cubicBezTo>
                  <a:pt x="800642" y="450771"/>
                  <a:pt x="808417" y="432303"/>
                  <a:pt x="810878" y="429460"/>
                </a:cubicBezTo>
                <a:cubicBezTo>
                  <a:pt x="816470" y="405314"/>
                  <a:pt x="809124" y="434796"/>
                  <a:pt x="820219" y="401070"/>
                </a:cubicBezTo>
                <a:cubicBezTo>
                  <a:pt x="821342" y="397657"/>
                  <a:pt x="821519" y="393776"/>
                  <a:pt x="822691" y="390390"/>
                </a:cubicBezTo>
                <a:cubicBezTo>
                  <a:pt x="825003" y="383716"/>
                  <a:pt x="828003" y="377411"/>
                  <a:pt x="830659" y="370921"/>
                </a:cubicBezTo>
                <a:cubicBezTo>
                  <a:pt x="832347" y="363627"/>
                  <a:pt x="834240" y="354613"/>
                  <a:pt x="836703" y="347805"/>
                </a:cubicBezTo>
                <a:cubicBezTo>
                  <a:pt x="840162" y="338239"/>
                  <a:pt x="851054" y="313546"/>
                  <a:pt x="854833" y="305349"/>
                </a:cubicBezTo>
                <a:cubicBezTo>
                  <a:pt x="868866" y="274910"/>
                  <a:pt x="855435" y="279150"/>
                  <a:pt x="877634" y="275591"/>
                </a:cubicBezTo>
                <a:cubicBezTo>
                  <a:pt x="877057" y="290643"/>
                  <a:pt x="876625" y="273573"/>
                  <a:pt x="882028" y="295452"/>
                </a:cubicBezTo>
                <a:cubicBezTo>
                  <a:pt x="883398" y="300996"/>
                  <a:pt x="883676" y="306261"/>
                  <a:pt x="884500" y="311666"/>
                </a:cubicBezTo>
                <a:cubicBezTo>
                  <a:pt x="895459" y="332450"/>
                  <a:pt x="890755" y="321519"/>
                  <a:pt x="897683" y="344355"/>
                </a:cubicBezTo>
                <a:cubicBezTo>
                  <a:pt x="910908" y="362036"/>
                  <a:pt x="899567" y="345080"/>
                  <a:pt x="907298" y="362588"/>
                </a:cubicBezTo>
                <a:cubicBezTo>
                  <a:pt x="909432" y="367422"/>
                  <a:pt x="912795" y="372334"/>
                  <a:pt x="914988" y="377174"/>
                </a:cubicBezTo>
                <a:cubicBezTo>
                  <a:pt x="916926" y="381452"/>
                  <a:pt x="917771" y="385599"/>
                  <a:pt x="919657" y="389872"/>
                </a:cubicBezTo>
                <a:cubicBezTo>
                  <a:pt x="931919" y="417641"/>
                  <a:pt x="918865" y="379191"/>
                  <a:pt x="930918" y="418914"/>
                </a:cubicBezTo>
                <a:cubicBezTo>
                  <a:pt x="937866" y="429054"/>
                  <a:pt x="941115" y="432805"/>
                  <a:pt x="945476" y="442682"/>
                </a:cubicBezTo>
                <a:cubicBezTo>
                  <a:pt x="958866" y="473006"/>
                  <a:pt x="941601" y="439174"/>
                  <a:pt x="955914" y="466320"/>
                </a:cubicBezTo>
                <a:cubicBezTo>
                  <a:pt x="960446" y="474914"/>
                  <a:pt x="967633" y="483424"/>
                  <a:pt x="973493" y="491976"/>
                </a:cubicBezTo>
                <a:cubicBezTo>
                  <a:pt x="979294" y="500442"/>
                  <a:pt x="982465" y="508993"/>
                  <a:pt x="986952" y="517502"/>
                </a:cubicBezTo>
                <a:cubicBezTo>
                  <a:pt x="991484" y="526097"/>
                  <a:pt x="999055" y="534575"/>
                  <a:pt x="1004531" y="543158"/>
                </a:cubicBezTo>
                <a:cubicBezTo>
                  <a:pt x="1006854" y="546799"/>
                  <a:pt x="1008066" y="550452"/>
                  <a:pt x="1010299" y="554098"/>
                </a:cubicBezTo>
                <a:cubicBezTo>
                  <a:pt x="1012931" y="558394"/>
                  <a:pt x="1016392" y="562632"/>
                  <a:pt x="1019088" y="566926"/>
                </a:cubicBezTo>
                <a:cubicBezTo>
                  <a:pt x="1024820" y="576055"/>
                  <a:pt x="1029119" y="585274"/>
                  <a:pt x="1035569" y="594340"/>
                </a:cubicBezTo>
                <a:cubicBezTo>
                  <a:pt x="1039638" y="600061"/>
                  <a:pt x="1045688" y="605345"/>
                  <a:pt x="1050401" y="610945"/>
                </a:cubicBezTo>
                <a:cubicBezTo>
                  <a:pt x="1055515" y="617023"/>
                  <a:pt x="1061989" y="627234"/>
                  <a:pt x="1066058" y="632955"/>
                </a:cubicBezTo>
                <a:cubicBezTo>
                  <a:pt x="1068246" y="636030"/>
                  <a:pt x="1070636" y="639077"/>
                  <a:pt x="1072924" y="642137"/>
                </a:cubicBezTo>
                <a:cubicBezTo>
                  <a:pt x="1091520" y="659466"/>
                  <a:pt x="1068449" y="637153"/>
                  <a:pt x="1094624" y="667924"/>
                </a:cubicBezTo>
                <a:cubicBezTo>
                  <a:pt x="1098441" y="672411"/>
                  <a:pt x="1103379" y="676502"/>
                  <a:pt x="1107534" y="680882"/>
                </a:cubicBezTo>
                <a:cubicBezTo>
                  <a:pt x="1107560" y="680909"/>
                  <a:pt x="1124678" y="699458"/>
                  <a:pt x="1124290" y="701134"/>
                </a:cubicBezTo>
                <a:cubicBezTo>
                  <a:pt x="1123707" y="703651"/>
                  <a:pt x="1118135" y="702231"/>
                  <a:pt x="1114950" y="702631"/>
                </a:cubicBezTo>
                <a:cubicBezTo>
                  <a:pt x="1110533" y="703186"/>
                  <a:pt x="1105977" y="703542"/>
                  <a:pt x="1101490" y="703998"/>
                </a:cubicBezTo>
                <a:cubicBezTo>
                  <a:pt x="1090417" y="701885"/>
                  <a:pt x="1088310" y="700926"/>
                  <a:pt x="1077867" y="701458"/>
                </a:cubicBezTo>
                <a:cubicBezTo>
                  <a:pt x="1074528" y="701628"/>
                  <a:pt x="1071893" y="702828"/>
                  <a:pt x="1068528" y="702956"/>
                </a:cubicBezTo>
                <a:cubicBezTo>
                  <a:pt x="1063247" y="703156"/>
                  <a:pt x="1057357" y="702284"/>
                  <a:pt x="1052046" y="702434"/>
                </a:cubicBezTo>
                <a:cubicBezTo>
                  <a:pt x="1047352" y="702567"/>
                  <a:pt x="1043254" y="703625"/>
                  <a:pt x="1038586" y="703801"/>
                </a:cubicBezTo>
                <a:cubicBezTo>
                  <a:pt x="1034626" y="703951"/>
                  <a:pt x="1030185" y="703261"/>
                  <a:pt x="1026225" y="703410"/>
                </a:cubicBezTo>
                <a:cubicBezTo>
                  <a:pt x="1021557" y="703587"/>
                  <a:pt x="1017433" y="704601"/>
                  <a:pt x="1012765" y="704777"/>
                </a:cubicBezTo>
                <a:cubicBezTo>
                  <a:pt x="1008805" y="704927"/>
                  <a:pt x="1004128" y="703881"/>
                  <a:pt x="1000404" y="704386"/>
                </a:cubicBezTo>
                <a:cubicBezTo>
                  <a:pt x="993329" y="705347"/>
                  <a:pt x="987749" y="708245"/>
                  <a:pt x="980626" y="709140"/>
                </a:cubicBezTo>
                <a:cubicBezTo>
                  <a:pt x="972481" y="710163"/>
                  <a:pt x="963078" y="709275"/>
                  <a:pt x="954806" y="710116"/>
                </a:cubicBezTo>
                <a:cubicBezTo>
                  <a:pt x="942231" y="711393"/>
                  <a:pt x="938439" y="714027"/>
                  <a:pt x="928710" y="718255"/>
                </a:cubicBezTo>
                <a:cubicBezTo>
                  <a:pt x="925139" y="719806"/>
                  <a:pt x="919737" y="719166"/>
                  <a:pt x="915250" y="719622"/>
                </a:cubicBezTo>
                <a:cubicBezTo>
                  <a:pt x="906277" y="720533"/>
                  <a:pt x="896964" y="720972"/>
                  <a:pt x="888330" y="722356"/>
                </a:cubicBezTo>
                <a:cubicBezTo>
                  <a:pt x="884469" y="722975"/>
                  <a:pt x="881905" y="725204"/>
                  <a:pt x="877892" y="725612"/>
                </a:cubicBezTo>
                <a:cubicBezTo>
                  <a:pt x="872816" y="726127"/>
                  <a:pt x="866487" y="724575"/>
                  <a:pt x="861411" y="725091"/>
                </a:cubicBezTo>
                <a:cubicBezTo>
                  <a:pt x="857398" y="725498"/>
                  <a:pt x="854452" y="727261"/>
                  <a:pt x="850972" y="728346"/>
                </a:cubicBezTo>
                <a:cubicBezTo>
                  <a:pt x="841898" y="731175"/>
                  <a:pt x="831152" y="732021"/>
                  <a:pt x="821855" y="734597"/>
                </a:cubicBezTo>
                <a:cubicBezTo>
                  <a:pt x="817562" y="735786"/>
                  <a:pt x="814507" y="738303"/>
                  <a:pt x="810317" y="739610"/>
                </a:cubicBezTo>
                <a:cubicBezTo>
                  <a:pt x="805781" y="741025"/>
                  <a:pt x="800612" y="741694"/>
                  <a:pt x="795759" y="742735"/>
                </a:cubicBezTo>
                <a:cubicBezTo>
                  <a:pt x="786454" y="744733"/>
                  <a:pt x="778531" y="748354"/>
                  <a:pt x="769663" y="750874"/>
                </a:cubicBezTo>
                <a:cubicBezTo>
                  <a:pt x="761497" y="753195"/>
                  <a:pt x="753148" y="755309"/>
                  <a:pt x="744666" y="757255"/>
                </a:cubicBezTo>
                <a:cubicBezTo>
                  <a:pt x="726499" y="761424"/>
                  <a:pt x="744817" y="755681"/>
                  <a:pt x="721867" y="760120"/>
                </a:cubicBezTo>
                <a:cubicBezTo>
                  <a:pt x="680580" y="768106"/>
                  <a:pt x="734480" y="758977"/>
                  <a:pt x="705110" y="766761"/>
                </a:cubicBezTo>
                <a:cubicBezTo>
                  <a:pt x="697527" y="768771"/>
                  <a:pt x="689178" y="769843"/>
                  <a:pt x="681212" y="771384"/>
                </a:cubicBezTo>
                <a:cubicBezTo>
                  <a:pt x="670196" y="773515"/>
                  <a:pt x="647692" y="782846"/>
                  <a:pt x="638360" y="786164"/>
                </a:cubicBezTo>
                <a:cubicBezTo>
                  <a:pt x="634985" y="787364"/>
                  <a:pt x="631037" y="787955"/>
                  <a:pt x="627922" y="789420"/>
                </a:cubicBezTo>
                <a:cubicBezTo>
                  <a:pt x="621038" y="792659"/>
                  <a:pt x="618970" y="794026"/>
                  <a:pt x="619036" y="794476"/>
                </a:cubicBezTo>
                <a:lnTo>
                  <a:pt x="622653" y="794057"/>
                </a:lnTo>
                <a:lnTo>
                  <a:pt x="604847" y="799447"/>
                </a:lnTo>
                <a:cubicBezTo>
                  <a:pt x="599927" y="800982"/>
                  <a:pt x="596800" y="804329"/>
                  <a:pt x="592211" y="806219"/>
                </a:cubicBezTo>
                <a:cubicBezTo>
                  <a:pt x="587345" y="808224"/>
                  <a:pt x="581586" y="809271"/>
                  <a:pt x="576554" y="811103"/>
                </a:cubicBezTo>
                <a:cubicBezTo>
                  <a:pt x="572514" y="812573"/>
                  <a:pt x="569774" y="815519"/>
                  <a:pt x="565017" y="816117"/>
                </a:cubicBezTo>
                <a:cubicBezTo>
                  <a:pt x="558171" y="816977"/>
                  <a:pt x="547637" y="811279"/>
                  <a:pt x="540569" y="808172"/>
                </a:cubicBezTo>
                <a:cubicBezTo>
                  <a:pt x="551251" y="775707"/>
                  <a:pt x="540495" y="805759"/>
                  <a:pt x="568590" y="749893"/>
                </a:cubicBezTo>
                <a:cubicBezTo>
                  <a:pt x="572650" y="741820"/>
                  <a:pt x="576099" y="733397"/>
                  <a:pt x="579853" y="725149"/>
                </a:cubicBezTo>
                <a:cubicBezTo>
                  <a:pt x="584496" y="714949"/>
                  <a:pt x="587842" y="704032"/>
                  <a:pt x="591391" y="693242"/>
                </a:cubicBezTo>
                <a:cubicBezTo>
                  <a:pt x="592514" y="689830"/>
                  <a:pt x="592946" y="686077"/>
                  <a:pt x="593864" y="682563"/>
                </a:cubicBezTo>
                <a:cubicBezTo>
                  <a:pt x="594961" y="678371"/>
                  <a:pt x="596246" y="674272"/>
                  <a:pt x="597435" y="670126"/>
                </a:cubicBezTo>
                <a:cubicBezTo>
                  <a:pt x="602734" y="651674"/>
                  <a:pt x="613023" y="635869"/>
                  <a:pt x="621061" y="618880"/>
                </a:cubicBezTo>
                <a:cubicBezTo>
                  <a:pt x="626118" y="608194"/>
                  <a:pt x="642326" y="601562"/>
                  <a:pt x="636719" y="587103"/>
                </a:cubicBezTo>
                <a:cubicBezTo>
                  <a:pt x="632427" y="576033"/>
                  <a:pt x="611265" y="569565"/>
                  <a:pt x="598539" y="560795"/>
                </a:cubicBezTo>
                <a:cubicBezTo>
                  <a:pt x="590115" y="556346"/>
                  <a:pt x="581664" y="551968"/>
                  <a:pt x="573268" y="547446"/>
                </a:cubicBezTo>
                <a:cubicBezTo>
                  <a:pt x="562801" y="541809"/>
                  <a:pt x="552494" y="535749"/>
                  <a:pt x="541954" y="530320"/>
                </a:cubicBezTo>
                <a:cubicBezTo>
                  <a:pt x="537629" y="528092"/>
                  <a:pt x="533137" y="526595"/>
                  <a:pt x="528769" y="524524"/>
                </a:cubicBezTo>
                <a:cubicBezTo>
                  <a:pt x="522324" y="521468"/>
                  <a:pt x="515949" y="518142"/>
                  <a:pt x="509541" y="514951"/>
                </a:cubicBezTo>
                <a:cubicBezTo>
                  <a:pt x="485101" y="502783"/>
                  <a:pt x="461189" y="488959"/>
                  <a:pt x="436749" y="476791"/>
                </a:cubicBezTo>
                <a:cubicBezTo>
                  <a:pt x="424547" y="470716"/>
                  <a:pt x="419208" y="468521"/>
                  <a:pt x="407358" y="463312"/>
                </a:cubicBezTo>
                <a:cubicBezTo>
                  <a:pt x="396920" y="457603"/>
                  <a:pt x="386527" y="451780"/>
                  <a:pt x="376044" y="446185"/>
                </a:cubicBezTo>
                <a:cubicBezTo>
                  <a:pt x="368668" y="442249"/>
                  <a:pt x="361148" y="438717"/>
                  <a:pt x="353794" y="434724"/>
                </a:cubicBezTo>
                <a:cubicBezTo>
                  <a:pt x="341271" y="427924"/>
                  <a:pt x="328978" y="420575"/>
                  <a:pt x="316438" y="413821"/>
                </a:cubicBezTo>
                <a:cubicBezTo>
                  <a:pt x="303382" y="406789"/>
                  <a:pt x="293976" y="402931"/>
                  <a:pt x="281003" y="396564"/>
                </a:cubicBezTo>
                <a:cubicBezTo>
                  <a:pt x="268162" y="390262"/>
                  <a:pt x="255325" y="383935"/>
                  <a:pt x="242547" y="377419"/>
                </a:cubicBezTo>
                <a:cubicBezTo>
                  <a:pt x="184792" y="347969"/>
                  <a:pt x="256795" y="382976"/>
                  <a:pt x="172777" y="341148"/>
                </a:cubicBezTo>
                <a:cubicBezTo>
                  <a:pt x="164724" y="337139"/>
                  <a:pt x="157488" y="334543"/>
                  <a:pt x="149429" y="331445"/>
                </a:cubicBezTo>
                <a:cubicBezTo>
                  <a:pt x="142654" y="328840"/>
                  <a:pt x="135872" y="326345"/>
                  <a:pt x="129102" y="323630"/>
                </a:cubicBezTo>
                <a:cubicBezTo>
                  <a:pt x="79125" y="303585"/>
                  <a:pt x="123652" y="320808"/>
                  <a:pt x="95591" y="310020"/>
                </a:cubicBezTo>
                <a:lnTo>
                  <a:pt x="75264" y="302205"/>
                </a:lnTo>
                <a:cubicBezTo>
                  <a:pt x="66430" y="298809"/>
                  <a:pt x="57728" y="294010"/>
                  <a:pt x="48894" y="290614"/>
                </a:cubicBezTo>
                <a:cubicBezTo>
                  <a:pt x="44103" y="288772"/>
                  <a:pt x="39403" y="288292"/>
                  <a:pt x="34610" y="286577"/>
                </a:cubicBezTo>
                <a:cubicBezTo>
                  <a:pt x="25817" y="283429"/>
                  <a:pt x="19889" y="279312"/>
                  <a:pt x="11262" y="276874"/>
                </a:cubicBezTo>
                <a:cubicBezTo>
                  <a:pt x="7423" y="275788"/>
                  <a:pt x="3754" y="275441"/>
                  <a:pt x="0" y="274725"/>
                </a:cubicBezTo>
                <a:cubicBezTo>
                  <a:pt x="1744" y="229341"/>
                  <a:pt x="-1228" y="276689"/>
                  <a:pt x="58237" y="181544"/>
                </a:cubicBezTo>
                <a:cubicBezTo>
                  <a:pt x="63378" y="173318"/>
                  <a:pt x="66479" y="163876"/>
                  <a:pt x="70600" y="155042"/>
                </a:cubicBezTo>
                <a:cubicBezTo>
                  <a:pt x="76609" y="136776"/>
                  <a:pt x="73886" y="145666"/>
                  <a:pt x="78842" y="128410"/>
                </a:cubicBezTo>
                <a:cubicBezTo>
                  <a:pt x="79649" y="125600"/>
                  <a:pt x="79757" y="122463"/>
                  <a:pt x="80215" y="119489"/>
                </a:cubicBezTo>
                <a:cubicBezTo>
                  <a:pt x="80903" y="115021"/>
                  <a:pt x="84334" y="92740"/>
                  <a:pt x="84337" y="92726"/>
                </a:cubicBezTo>
                <a:cubicBezTo>
                  <a:pt x="85002" y="89093"/>
                  <a:pt x="86100" y="85660"/>
                  <a:pt x="86809" y="82047"/>
                </a:cubicBezTo>
                <a:cubicBezTo>
                  <a:pt x="87382" y="79125"/>
                  <a:pt x="87609" y="76048"/>
                  <a:pt x="88183" y="73126"/>
                </a:cubicBezTo>
                <a:cubicBezTo>
                  <a:pt x="88892" y="69513"/>
                  <a:pt x="90050" y="66107"/>
                  <a:pt x="90655" y="62447"/>
                </a:cubicBezTo>
                <a:close/>
                <a:moveTo>
                  <a:pt x="100272" y="0"/>
                </a:moveTo>
                <a:lnTo>
                  <a:pt x="96379" y="25278"/>
                </a:lnTo>
                <a:lnTo>
                  <a:pt x="75971" y="11975"/>
                </a:lnTo>
                <a:cubicBezTo>
                  <a:pt x="65021" y="4838"/>
                  <a:pt x="68031" y="6744"/>
                  <a:pt x="85163" y="17451"/>
                </a:cubicBezTo>
                <a:close/>
              </a:path>
            </a:pathLst>
          </a:custGeom>
          <a:noFill/>
          <a:ln>
            <a:noFill/>
          </a:ln>
        </p:spPr>
      </p:pic>
      <p:grpSp>
        <p:nvGrpSpPr>
          <p:cNvPr id="136" name="Google Shape;136;p24"/>
          <p:cNvGrpSpPr/>
          <p:nvPr/>
        </p:nvGrpSpPr>
        <p:grpSpPr>
          <a:xfrm>
            <a:off x="2667579" y="1387308"/>
            <a:ext cx="6335021" cy="3722019"/>
            <a:chOff x="1017885" y="2820184"/>
            <a:chExt cx="3386040" cy="2926172"/>
          </a:xfrm>
        </p:grpSpPr>
        <p:pic>
          <p:nvPicPr>
            <p:cNvPr id="137" name="Google Shape;137;p24"/>
            <p:cNvPicPr preferRelativeResize="0"/>
            <p:nvPr/>
          </p:nvPicPr>
          <p:blipFill rotWithShape="1">
            <a:blip r:embed="rId7">
              <a:alphaModFix/>
            </a:blip>
            <a:srcRect/>
            <a:stretch/>
          </p:blipFill>
          <p:spPr>
            <a:xfrm rot="10800000" flipH="1">
              <a:off x="1199926" y="5538246"/>
              <a:ext cx="3204000" cy="208110"/>
            </a:xfrm>
            <a:prstGeom prst="rect">
              <a:avLst/>
            </a:prstGeom>
            <a:noFill/>
            <a:ln>
              <a:noFill/>
            </a:ln>
          </p:spPr>
        </p:pic>
        <p:pic>
          <p:nvPicPr>
            <p:cNvPr id="138" name="Google Shape;138;p24"/>
            <p:cNvPicPr preferRelativeResize="0"/>
            <p:nvPr/>
          </p:nvPicPr>
          <p:blipFill rotWithShape="1">
            <a:blip r:embed="rId7">
              <a:alphaModFix/>
            </a:blip>
            <a:srcRect/>
            <a:stretch/>
          </p:blipFill>
          <p:spPr>
            <a:xfrm rot="10800000" flipH="1">
              <a:off x="1064808" y="2820184"/>
              <a:ext cx="3204000" cy="208110"/>
            </a:xfrm>
            <a:prstGeom prst="rect">
              <a:avLst/>
            </a:prstGeom>
            <a:noFill/>
            <a:ln>
              <a:noFill/>
            </a:ln>
          </p:spPr>
        </p:pic>
        <p:pic>
          <p:nvPicPr>
            <p:cNvPr id="139" name="Google Shape;139;p24"/>
            <p:cNvPicPr preferRelativeResize="0"/>
            <p:nvPr/>
          </p:nvPicPr>
          <p:blipFill rotWithShape="1">
            <a:blip r:embed="rId7">
              <a:alphaModFix/>
            </a:blip>
            <a:srcRect/>
            <a:stretch/>
          </p:blipFill>
          <p:spPr>
            <a:xfrm rot="5400000" flipH="1">
              <a:off x="-305220" y="4165076"/>
              <a:ext cx="2830034" cy="183823"/>
            </a:xfrm>
            <a:prstGeom prst="rect">
              <a:avLst/>
            </a:prstGeom>
            <a:noFill/>
            <a:ln>
              <a:noFill/>
            </a:ln>
          </p:spPr>
        </p:pic>
        <p:pic>
          <p:nvPicPr>
            <p:cNvPr id="140" name="Google Shape;140;p24"/>
            <p:cNvPicPr preferRelativeResize="0"/>
            <p:nvPr/>
          </p:nvPicPr>
          <p:blipFill rotWithShape="1">
            <a:blip r:embed="rId7">
              <a:alphaModFix/>
            </a:blip>
            <a:srcRect/>
            <a:stretch/>
          </p:blipFill>
          <p:spPr>
            <a:xfrm rot="5400000" flipH="1">
              <a:off x="2816624" y="4190215"/>
              <a:ext cx="2830034" cy="183823"/>
            </a:xfrm>
            <a:prstGeom prst="rect">
              <a:avLst/>
            </a:prstGeom>
            <a:noFill/>
            <a:ln>
              <a:noFill/>
            </a:ln>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6"/>
                                        </p:tgtEl>
                                        <p:attrNameLst>
                                          <p:attrName>style.visibility</p:attrName>
                                        </p:attrNameLst>
                                      </p:cBhvr>
                                      <p:to>
                                        <p:strVal val="visible"/>
                                      </p:to>
                                    </p:set>
                                    <p:anim calcmode="lin" valueType="num">
                                      <p:cBhvr additive="base">
                                        <p:cTn id="7" dur="500" fill="hold"/>
                                        <p:tgtEl>
                                          <p:spTgt spid="136"/>
                                        </p:tgtEl>
                                        <p:attrNameLst>
                                          <p:attrName>ppt_x</p:attrName>
                                        </p:attrNameLst>
                                      </p:cBhvr>
                                      <p:tavLst>
                                        <p:tav tm="0">
                                          <p:val>
                                            <p:strVal val="#ppt_x"/>
                                          </p:val>
                                        </p:tav>
                                        <p:tav tm="100000">
                                          <p:val>
                                            <p:strVal val="#ppt_x"/>
                                          </p:val>
                                        </p:tav>
                                      </p:tavLst>
                                    </p:anim>
                                    <p:anim calcmode="lin" valueType="num">
                                      <p:cBhvr additive="base">
                                        <p:cTn id="8" dur="500" fill="hold"/>
                                        <p:tgtEl>
                                          <p:spTgt spid="13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grpId="0" nodeType="clickEffect">
                                  <p:stCondLst>
                                    <p:cond delay="0"/>
                                  </p:stCondLst>
                                  <p:childTnLst>
                                    <p:set>
                                      <p:cBhvr>
                                        <p:cTn id="12" dur="1" fill="hold">
                                          <p:stCondLst>
                                            <p:cond delay="0"/>
                                          </p:stCondLst>
                                        </p:cTn>
                                        <p:tgtEl>
                                          <p:spTgt spid="130"/>
                                        </p:tgtEl>
                                        <p:attrNameLst>
                                          <p:attrName>style.visibility</p:attrName>
                                        </p:attrNameLst>
                                      </p:cBhvr>
                                      <p:to>
                                        <p:strVal val="visible"/>
                                      </p:to>
                                    </p:set>
                                    <p:animEffect transition="in" filter="barn(inVertical)">
                                      <p:cBhvr>
                                        <p:cTn id="13" dur="500"/>
                                        <p:tgtEl>
                                          <p:spTgt spid="1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32"/>
          <p:cNvSpPr txBox="1">
            <a:spLocks noGrp="1"/>
          </p:cNvSpPr>
          <p:nvPr>
            <p:ph type="title"/>
          </p:nvPr>
        </p:nvSpPr>
        <p:spPr>
          <a:xfrm>
            <a:off x="548200" y="1852368"/>
            <a:ext cx="11095500" cy="2663072"/>
          </a:xfrm>
          <a:prstGeom prst="rect">
            <a:avLst/>
          </a:prstGeom>
          <a:noFill/>
          <a:ln>
            <a:noFill/>
          </a:ln>
        </p:spPr>
        <p:txBody>
          <a:bodyPr spcFirstLastPara="1" wrap="square" lIns="121900" tIns="121900" rIns="121900" bIns="121900" anchor="b" anchorCtr="0">
            <a:noAutofit/>
          </a:bodyPr>
          <a:lstStyle/>
          <a:p>
            <a:pPr marL="0" lvl="0" indent="0" algn="ctr" rtl="0">
              <a:lnSpc>
                <a:spcPct val="100000"/>
              </a:lnSpc>
              <a:spcBef>
                <a:spcPts val="0"/>
              </a:spcBef>
              <a:spcAft>
                <a:spcPts val="0"/>
              </a:spcAft>
              <a:buSzPts val="8000"/>
              <a:buNone/>
            </a:pPr>
            <a:r>
              <a:rPr lang="en"/>
              <a:t>Very interesting facts!</a:t>
            </a:r>
            <a:endParaRPr/>
          </a:p>
        </p:txBody>
      </p:sp>
      <p:sp>
        <p:nvSpPr>
          <p:cNvPr id="248" name="Google Shape;248;p32"/>
          <p:cNvSpPr txBox="1">
            <a:spLocks noGrp="1"/>
          </p:cNvSpPr>
          <p:nvPr>
            <p:ph type="body" idx="1"/>
          </p:nvPr>
        </p:nvSpPr>
        <p:spPr>
          <a:xfrm>
            <a:off x="381786" y="5956250"/>
            <a:ext cx="11262014" cy="520800"/>
          </a:xfrm>
          <a:prstGeom prst="rect">
            <a:avLst/>
          </a:prstGeom>
          <a:noFill/>
          <a:ln>
            <a:noFill/>
          </a:ln>
        </p:spPr>
        <p:txBody>
          <a:bodyPr spcFirstLastPara="1" wrap="square" lIns="121900" tIns="121900" rIns="121900" bIns="121900" anchor="t" anchorCtr="0">
            <a:noAutofit/>
          </a:bodyPr>
          <a:lstStyle/>
          <a:p>
            <a:pPr marL="0" lvl="0" indent="0" algn="r" rtl="0">
              <a:lnSpc>
                <a:spcPct val="115000"/>
              </a:lnSpc>
              <a:spcBef>
                <a:spcPts val="0"/>
              </a:spcBef>
              <a:spcAft>
                <a:spcPts val="2100"/>
              </a:spcAft>
              <a:buSzPts val="1900"/>
              <a:buNone/>
            </a:pPr>
            <a:r>
              <a:rPr lang="en" sz="1500"/>
              <a:t>This is where you section ends. Duplicate this set of slides as many times you need to go over all your sections.</a:t>
            </a:r>
            <a:endParaRPr sz="1500"/>
          </a:p>
        </p:txBody>
      </p:sp>
      <p:pic>
        <p:nvPicPr>
          <p:cNvPr id="249" name="Google Shape;249;p32"/>
          <p:cNvPicPr preferRelativeResize="0"/>
          <p:nvPr/>
        </p:nvPicPr>
        <p:blipFill rotWithShape="1">
          <a:blip r:embed="rId3">
            <a:alphaModFix/>
          </a:blip>
          <a:srcRect/>
          <a:stretch/>
        </p:blipFill>
        <p:spPr>
          <a:xfrm>
            <a:off x="2425409" y="4436255"/>
            <a:ext cx="7119229" cy="173455"/>
          </a:xfrm>
          <a:prstGeom prst="rect">
            <a:avLst/>
          </a:prstGeom>
          <a:noFill/>
          <a:ln>
            <a:noFill/>
          </a:ln>
        </p:spPr>
      </p:pic>
      <p:pic>
        <p:nvPicPr>
          <p:cNvPr id="250" name="Google Shape;250;p32" descr="A picture containing plant&#10;&#10;Description automatically generated"/>
          <p:cNvPicPr preferRelativeResize="0"/>
          <p:nvPr/>
        </p:nvPicPr>
        <p:blipFill rotWithShape="1">
          <a:blip r:embed="rId4">
            <a:alphaModFix/>
          </a:blip>
          <a:srcRect l="50836" t="13182" r="25577" b="3720"/>
          <a:stretch/>
        </p:blipFill>
        <p:spPr>
          <a:xfrm>
            <a:off x="10411905" y="852157"/>
            <a:ext cx="1048341" cy="1048078"/>
          </a:xfrm>
          <a:custGeom>
            <a:avLst/>
            <a:gdLst/>
            <a:ahLst/>
            <a:cxnLst/>
            <a:rect l="l" t="t" r="r" b="b"/>
            <a:pathLst>
              <a:path w="2410631" h="2410027" extrusionOk="0">
                <a:moveTo>
                  <a:pt x="1205317" y="0"/>
                </a:moveTo>
                <a:cubicBezTo>
                  <a:pt x="1342649" y="0"/>
                  <a:pt x="1479880" y="127343"/>
                  <a:pt x="1546074" y="382029"/>
                </a:cubicBezTo>
                <a:cubicBezTo>
                  <a:pt x="1999745" y="115638"/>
                  <a:pt x="2294389" y="410282"/>
                  <a:pt x="2027998" y="863953"/>
                </a:cubicBezTo>
                <a:cubicBezTo>
                  <a:pt x="2538176" y="996341"/>
                  <a:pt x="2538176" y="1412879"/>
                  <a:pt x="2027998" y="1546074"/>
                </a:cubicBezTo>
                <a:cubicBezTo>
                  <a:pt x="2294389" y="1999745"/>
                  <a:pt x="1999745" y="2294389"/>
                  <a:pt x="1546074" y="2027999"/>
                </a:cubicBezTo>
                <a:cubicBezTo>
                  <a:pt x="1412879" y="2537370"/>
                  <a:pt x="996341" y="2537370"/>
                  <a:pt x="863953" y="2027999"/>
                </a:cubicBezTo>
                <a:cubicBezTo>
                  <a:pt x="410282" y="2294389"/>
                  <a:pt x="115638" y="1999745"/>
                  <a:pt x="382029" y="1546074"/>
                </a:cubicBezTo>
                <a:cubicBezTo>
                  <a:pt x="-127343" y="1412879"/>
                  <a:pt x="-127343" y="996341"/>
                  <a:pt x="382029" y="863953"/>
                </a:cubicBezTo>
                <a:cubicBezTo>
                  <a:pt x="115638" y="410282"/>
                  <a:pt x="410282" y="115638"/>
                  <a:pt x="863953" y="382029"/>
                </a:cubicBezTo>
                <a:cubicBezTo>
                  <a:pt x="930551" y="127343"/>
                  <a:pt x="1067984" y="0"/>
                  <a:pt x="1205317" y="0"/>
                </a:cubicBezTo>
                <a:close/>
              </a:path>
            </a:pathLst>
          </a:custGeom>
          <a:noFill/>
          <a:ln>
            <a:noFill/>
          </a:ln>
        </p:spPr>
      </p:pic>
      <p:pic>
        <p:nvPicPr>
          <p:cNvPr id="251" name="Google Shape;251;p32" descr="A picture containing plant&#10;&#10;Description automatically generated"/>
          <p:cNvPicPr preferRelativeResize="0"/>
          <p:nvPr/>
        </p:nvPicPr>
        <p:blipFill rotWithShape="1">
          <a:blip r:embed="rId4">
            <a:alphaModFix/>
          </a:blip>
          <a:srcRect l="22729" t="28697" r="52564" b="5339"/>
          <a:stretch/>
        </p:blipFill>
        <p:spPr>
          <a:xfrm>
            <a:off x="737620" y="533188"/>
            <a:ext cx="1939592" cy="994644"/>
          </a:xfrm>
          <a:custGeom>
            <a:avLst/>
            <a:gdLst/>
            <a:ahLst/>
            <a:cxnLst/>
            <a:rect l="l" t="t" r="r" b="b"/>
            <a:pathLst>
              <a:path w="2524864" h="1913096" extrusionOk="0">
                <a:moveTo>
                  <a:pt x="1201877" y="0"/>
                </a:moveTo>
                <a:cubicBezTo>
                  <a:pt x="1372910" y="0"/>
                  <a:pt x="1529239" y="88225"/>
                  <a:pt x="1618239" y="229076"/>
                </a:cubicBezTo>
                <a:cubicBezTo>
                  <a:pt x="1677056" y="215146"/>
                  <a:pt x="1738968" y="212825"/>
                  <a:pt x="1801654" y="222112"/>
                </a:cubicBezTo>
                <a:cubicBezTo>
                  <a:pt x="1998226" y="249972"/>
                  <a:pt x="2187059" y="437258"/>
                  <a:pt x="2215694" y="633830"/>
                </a:cubicBezTo>
                <a:cubicBezTo>
                  <a:pt x="2224981" y="694968"/>
                  <a:pt x="2223433" y="755333"/>
                  <a:pt x="2211051" y="812602"/>
                </a:cubicBezTo>
                <a:cubicBezTo>
                  <a:pt x="2381310" y="892314"/>
                  <a:pt x="2495074" y="1064121"/>
                  <a:pt x="2495074" y="1259919"/>
                </a:cubicBezTo>
                <a:cubicBezTo>
                  <a:pt x="2495074" y="1308676"/>
                  <a:pt x="2488109" y="1355884"/>
                  <a:pt x="2474179" y="1401544"/>
                </a:cubicBezTo>
                <a:cubicBezTo>
                  <a:pt x="2523709" y="1489770"/>
                  <a:pt x="2537639" y="1584186"/>
                  <a:pt x="2512874" y="1666994"/>
                </a:cubicBezTo>
                <a:cubicBezTo>
                  <a:pt x="2482691" y="1766828"/>
                  <a:pt x="2395240" y="1848088"/>
                  <a:pt x="2280702" y="1883688"/>
                </a:cubicBezTo>
                <a:cubicBezTo>
                  <a:pt x="2210276" y="1905357"/>
                  <a:pt x="2141399" y="1908453"/>
                  <a:pt x="2083356" y="1908453"/>
                </a:cubicBezTo>
                <a:cubicBezTo>
                  <a:pt x="2063234" y="1908453"/>
                  <a:pt x="2043887" y="1907679"/>
                  <a:pt x="2025313" y="1907679"/>
                </a:cubicBezTo>
                <a:cubicBezTo>
                  <a:pt x="1797785" y="1903036"/>
                  <a:pt x="1566387" y="1900714"/>
                  <a:pt x="1338085" y="1900714"/>
                </a:cubicBezTo>
                <a:cubicBezTo>
                  <a:pt x="1043226" y="1900714"/>
                  <a:pt x="744498" y="1904583"/>
                  <a:pt x="450414" y="1912323"/>
                </a:cubicBezTo>
                <a:cubicBezTo>
                  <a:pt x="434935" y="1913096"/>
                  <a:pt x="419458" y="1913096"/>
                  <a:pt x="403979" y="1913096"/>
                </a:cubicBezTo>
                <a:cubicBezTo>
                  <a:pt x="349806" y="1913096"/>
                  <a:pt x="278607" y="1909227"/>
                  <a:pt x="211277" y="1876723"/>
                </a:cubicBezTo>
                <a:cubicBezTo>
                  <a:pt x="96739" y="1821002"/>
                  <a:pt x="36374" y="1696402"/>
                  <a:pt x="71974" y="1587282"/>
                </a:cubicBezTo>
                <a:cubicBezTo>
                  <a:pt x="76617" y="1571804"/>
                  <a:pt x="83582" y="1557874"/>
                  <a:pt x="91321" y="1545491"/>
                </a:cubicBezTo>
                <a:cubicBezTo>
                  <a:pt x="32504" y="1462683"/>
                  <a:pt x="0" y="1362849"/>
                  <a:pt x="0" y="1259919"/>
                </a:cubicBezTo>
                <a:cubicBezTo>
                  <a:pt x="0" y="1098947"/>
                  <a:pt x="77391" y="951905"/>
                  <a:pt x="201990" y="859810"/>
                </a:cubicBezTo>
                <a:cubicBezTo>
                  <a:pt x="186512" y="811828"/>
                  <a:pt x="178773" y="761524"/>
                  <a:pt x="178773" y="710446"/>
                </a:cubicBezTo>
                <a:cubicBezTo>
                  <a:pt x="178773" y="437258"/>
                  <a:pt x="400884" y="215920"/>
                  <a:pt x="673299" y="215920"/>
                </a:cubicBezTo>
                <a:cubicBezTo>
                  <a:pt x="711221" y="215920"/>
                  <a:pt x="748368" y="219789"/>
                  <a:pt x="784741" y="228303"/>
                </a:cubicBezTo>
                <a:cubicBezTo>
                  <a:pt x="874514" y="88225"/>
                  <a:pt x="1030843" y="0"/>
                  <a:pt x="1201877" y="0"/>
                </a:cubicBezTo>
                <a:close/>
              </a:path>
            </a:pathLst>
          </a:custGeom>
          <a:noFill/>
          <a:ln>
            <a:noFill/>
          </a:ln>
        </p:spPr>
      </p:pic>
      <p:pic>
        <p:nvPicPr>
          <p:cNvPr id="252" name="Google Shape;252;p32" descr="A silhouette of a city&#10;&#10;Description automatically generated with medium confidence"/>
          <p:cNvPicPr preferRelativeResize="0"/>
          <p:nvPr/>
        </p:nvPicPr>
        <p:blipFill rotWithShape="1">
          <a:blip r:embed="rId5">
            <a:alphaModFix/>
          </a:blip>
          <a:srcRect/>
          <a:stretch/>
        </p:blipFill>
        <p:spPr>
          <a:xfrm>
            <a:off x="7844878" y="5053037"/>
            <a:ext cx="3837440" cy="844298"/>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pic>
        <p:nvPicPr>
          <p:cNvPr id="257" name="Google Shape;257;p33"/>
          <p:cNvPicPr preferRelativeResize="0"/>
          <p:nvPr/>
        </p:nvPicPr>
        <p:blipFill rotWithShape="1">
          <a:blip r:embed="rId3">
            <a:alphaModFix/>
          </a:blip>
          <a:srcRect/>
          <a:stretch/>
        </p:blipFill>
        <p:spPr>
          <a:xfrm>
            <a:off x="810283" y="5220248"/>
            <a:ext cx="7119229" cy="173455"/>
          </a:xfrm>
          <a:prstGeom prst="rect">
            <a:avLst/>
          </a:prstGeom>
          <a:noFill/>
          <a:ln>
            <a:noFill/>
          </a:ln>
        </p:spPr>
      </p:pic>
      <p:sp>
        <p:nvSpPr>
          <p:cNvPr id="258" name="Google Shape;258;p33"/>
          <p:cNvSpPr txBox="1">
            <a:spLocks noGrp="1"/>
          </p:cNvSpPr>
          <p:nvPr>
            <p:ph type="title"/>
          </p:nvPr>
        </p:nvSpPr>
        <p:spPr>
          <a:xfrm>
            <a:off x="997250" y="2000950"/>
            <a:ext cx="4458300" cy="2377200"/>
          </a:xfrm>
          <a:prstGeom prst="rect">
            <a:avLst/>
          </a:prstGeom>
          <a:noFill/>
          <a:ln>
            <a:noFill/>
          </a:ln>
        </p:spPr>
        <p:txBody>
          <a:bodyPr spcFirstLastPara="1" wrap="square" lIns="121900" tIns="121900" rIns="121900" bIns="121900" anchor="ctr" anchorCtr="0">
            <a:noAutofit/>
          </a:bodyPr>
          <a:lstStyle/>
          <a:p>
            <a:pPr marL="0" lvl="0" indent="0" algn="l" rtl="0">
              <a:lnSpc>
                <a:spcPct val="100000"/>
              </a:lnSpc>
              <a:spcBef>
                <a:spcPts val="0"/>
              </a:spcBef>
              <a:spcAft>
                <a:spcPts val="0"/>
              </a:spcAft>
              <a:buSzPts val="6000"/>
              <a:buNone/>
            </a:pPr>
            <a:r>
              <a:rPr lang="en" sz="4000"/>
              <a:t>Sometimes it only takes one image...</a:t>
            </a:r>
            <a:endParaRPr sz="4000"/>
          </a:p>
        </p:txBody>
      </p:sp>
      <p:sp>
        <p:nvSpPr>
          <p:cNvPr id="259" name="Google Shape;259;p33"/>
          <p:cNvSpPr txBox="1">
            <a:spLocks noGrp="1"/>
          </p:cNvSpPr>
          <p:nvPr>
            <p:ph type="subTitle" idx="1"/>
          </p:nvPr>
        </p:nvSpPr>
        <p:spPr>
          <a:xfrm>
            <a:off x="2158738" y="4270850"/>
            <a:ext cx="3157980" cy="717900"/>
          </a:xfrm>
          <a:prstGeom prst="rect">
            <a:avLst/>
          </a:prstGeom>
          <a:noFill/>
          <a:ln>
            <a:noFill/>
          </a:ln>
        </p:spPr>
        <p:txBody>
          <a:bodyPr spcFirstLastPara="1" wrap="square" lIns="121900" tIns="121900" rIns="121900" bIns="121900" anchor="t" anchorCtr="0">
            <a:noAutofit/>
          </a:bodyPr>
          <a:lstStyle/>
          <a:p>
            <a:pPr marL="0" lvl="0" indent="0" algn="l" rtl="0">
              <a:lnSpc>
                <a:spcPct val="115000"/>
              </a:lnSpc>
              <a:spcBef>
                <a:spcPts val="0"/>
              </a:spcBef>
              <a:spcAft>
                <a:spcPts val="2100"/>
              </a:spcAft>
              <a:buSzPts val="1800"/>
              <a:buNone/>
            </a:pPr>
            <a:r>
              <a:rPr lang="en"/>
              <a:t>...to tell the story.</a:t>
            </a:r>
            <a:endParaRPr/>
          </a:p>
        </p:txBody>
      </p:sp>
      <p:sp>
        <p:nvSpPr>
          <p:cNvPr id="260" name="Google Shape;260;p33"/>
          <p:cNvSpPr/>
          <p:nvPr/>
        </p:nvSpPr>
        <p:spPr>
          <a:xfrm rot="-492561">
            <a:off x="6337025" y="962162"/>
            <a:ext cx="4425949" cy="4742626"/>
          </a:xfrm>
          <a:custGeom>
            <a:avLst/>
            <a:gdLst/>
            <a:ahLst/>
            <a:cxnLst/>
            <a:rect l="l" t="t" r="r" b="b"/>
            <a:pathLst>
              <a:path w="3462922" h="3710694" extrusionOk="0">
                <a:moveTo>
                  <a:pt x="0" y="0"/>
                </a:moveTo>
                <a:lnTo>
                  <a:pt x="317151" y="0"/>
                </a:lnTo>
                <a:lnTo>
                  <a:pt x="274831" y="8544"/>
                </a:lnTo>
                <a:cubicBezTo>
                  <a:pt x="216604" y="33172"/>
                  <a:pt x="175747" y="90829"/>
                  <a:pt x="175747" y="158027"/>
                </a:cubicBezTo>
                <a:cubicBezTo>
                  <a:pt x="175747" y="247625"/>
                  <a:pt x="248381" y="320259"/>
                  <a:pt x="337979" y="320259"/>
                </a:cubicBezTo>
                <a:cubicBezTo>
                  <a:pt x="427577" y="320259"/>
                  <a:pt x="500211" y="247625"/>
                  <a:pt x="500211" y="158027"/>
                </a:cubicBezTo>
                <a:cubicBezTo>
                  <a:pt x="500211" y="90829"/>
                  <a:pt x="459355" y="33172"/>
                  <a:pt x="401127" y="8544"/>
                </a:cubicBezTo>
                <a:lnTo>
                  <a:pt x="358807" y="0"/>
                </a:lnTo>
                <a:lnTo>
                  <a:pt x="868544" y="0"/>
                </a:lnTo>
                <a:lnTo>
                  <a:pt x="826224" y="8544"/>
                </a:lnTo>
                <a:cubicBezTo>
                  <a:pt x="767997" y="33172"/>
                  <a:pt x="727140" y="90829"/>
                  <a:pt x="727140" y="158027"/>
                </a:cubicBezTo>
                <a:cubicBezTo>
                  <a:pt x="727140" y="247625"/>
                  <a:pt x="799774" y="320259"/>
                  <a:pt x="889372" y="320259"/>
                </a:cubicBezTo>
                <a:cubicBezTo>
                  <a:pt x="978970" y="320259"/>
                  <a:pt x="1051604" y="247625"/>
                  <a:pt x="1051604" y="158027"/>
                </a:cubicBezTo>
                <a:cubicBezTo>
                  <a:pt x="1051604" y="90829"/>
                  <a:pt x="1010748" y="33172"/>
                  <a:pt x="952520" y="8544"/>
                </a:cubicBezTo>
                <a:lnTo>
                  <a:pt x="910200" y="0"/>
                </a:lnTo>
                <a:lnTo>
                  <a:pt x="1419937" y="0"/>
                </a:lnTo>
                <a:lnTo>
                  <a:pt x="1377617" y="8544"/>
                </a:lnTo>
                <a:cubicBezTo>
                  <a:pt x="1319390" y="33172"/>
                  <a:pt x="1278533" y="90829"/>
                  <a:pt x="1278533" y="158027"/>
                </a:cubicBezTo>
                <a:cubicBezTo>
                  <a:pt x="1278533" y="247625"/>
                  <a:pt x="1351167" y="320259"/>
                  <a:pt x="1440765" y="320259"/>
                </a:cubicBezTo>
                <a:cubicBezTo>
                  <a:pt x="1530363" y="320259"/>
                  <a:pt x="1602997" y="247625"/>
                  <a:pt x="1602997" y="158027"/>
                </a:cubicBezTo>
                <a:cubicBezTo>
                  <a:pt x="1602997" y="90829"/>
                  <a:pt x="1562141" y="33172"/>
                  <a:pt x="1503913" y="8544"/>
                </a:cubicBezTo>
                <a:lnTo>
                  <a:pt x="1461593" y="0"/>
                </a:lnTo>
                <a:lnTo>
                  <a:pt x="1971330" y="0"/>
                </a:lnTo>
                <a:lnTo>
                  <a:pt x="1929010" y="8544"/>
                </a:lnTo>
                <a:cubicBezTo>
                  <a:pt x="1870783" y="33172"/>
                  <a:pt x="1829926" y="90829"/>
                  <a:pt x="1829926" y="158027"/>
                </a:cubicBezTo>
                <a:cubicBezTo>
                  <a:pt x="1829926" y="247625"/>
                  <a:pt x="1902560" y="320259"/>
                  <a:pt x="1992158" y="320259"/>
                </a:cubicBezTo>
                <a:cubicBezTo>
                  <a:pt x="2081756" y="320259"/>
                  <a:pt x="2154390" y="247625"/>
                  <a:pt x="2154390" y="158027"/>
                </a:cubicBezTo>
                <a:cubicBezTo>
                  <a:pt x="2154390" y="90829"/>
                  <a:pt x="2113533" y="33172"/>
                  <a:pt x="2055306" y="8544"/>
                </a:cubicBezTo>
                <a:lnTo>
                  <a:pt x="2012986" y="0"/>
                </a:lnTo>
                <a:lnTo>
                  <a:pt x="2522723" y="0"/>
                </a:lnTo>
                <a:lnTo>
                  <a:pt x="2480403" y="8544"/>
                </a:lnTo>
                <a:cubicBezTo>
                  <a:pt x="2422176" y="33172"/>
                  <a:pt x="2381319" y="90829"/>
                  <a:pt x="2381319" y="158027"/>
                </a:cubicBezTo>
                <a:cubicBezTo>
                  <a:pt x="2381319" y="247625"/>
                  <a:pt x="2453953" y="320259"/>
                  <a:pt x="2543551" y="320259"/>
                </a:cubicBezTo>
                <a:cubicBezTo>
                  <a:pt x="2633149" y="320259"/>
                  <a:pt x="2705783" y="247625"/>
                  <a:pt x="2705783" y="158027"/>
                </a:cubicBezTo>
                <a:cubicBezTo>
                  <a:pt x="2705783" y="90829"/>
                  <a:pt x="2664926" y="33172"/>
                  <a:pt x="2606699" y="8544"/>
                </a:cubicBezTo>
                <a:lnTo>
                  <a:pt x="2564379" y="0"/>
                </a:lnTo>
                <a:lnTo>
                  <a:pt x="3074117" y="0"/>
                </a:lnTo>
                <a:lnTo>
                  <a:pt x="3031797" y="8544"/>
                </a:lnTo>
                <a:cubicBezTo>
                  <a:pt x="2973570" y="33172"/>
                  <a:pt x="2932713" y="90829"/>
                  <a:pt x="2932713" y="158027"/>
                </a:cubicBezTo>
                <a:cubicBezTo>
                  <a:pt x="2932713" y="247625"/>
                  <a:pt x="3005347" y="320259"/>
                  <a:pt x="3094945" y="320259"/>
                </a:cubicBezTo>
                <a:cubicBezTo>
                  <a:pt x="3184543" y="320259"/>
                  <a:pt x="3257177" y="247625"/>
                  <a:pt x="3257177" y="158027"/>
                </a:cubicBezTo>
                <a:cubicBezTo>
                  <a:pt x="3257177" y="90829"/>
                  <a:pt x="3216320" y="33172"/>
                  <a:pt x="3158093" y="8544"/>
                </a:cubicBezTo>
                <a:lnTo>
                  <a:pt x="3115773" y="0"/>
                </a:lnTo>
                <a:lnTo>
                  <a:pt x="3462922" y="0"/>
                </a:lnTo>
                <a:lnTo>
                  <a:pt x="3462922" y="3710694"/>
                </a:lnTo>
                <a:lnTo>
                  <a:pt x="0" y="3710694"/>
                </a:lnTo>
                <a:close/>
              </a:path>
            </a:pathLst>
          </a:custGeom>
          <a:solidFill>
            <a:schemeClr val="accent2"/>
          </a:solidFill>
          <a:ln>
            <a:noFill/>
          </a:ln>
          <a:effectLst>
            <a:outerShdw blurRad="50800" dist="127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grpSp>
        <p:nvGrpSpPr>
          <p:cNvPr id="261" name="Google Shape;261;p33"/>
          <p:cNvGrpSpPr/>
          <p:nvPr/>
        </p:nvGrpSpPr>
        <p:grpSpPr>
          <a:xfrm rot="918659">
            <a:off x="6398177" y="1322698"/>
            <a:ext cx="4164258" cy="4392996"/>
            <a:chOff x="2368761" y="841731"/>
            <a:chExt cx="3148926" cy="3321893"/>
          </a:xfrm>
        </p:grpSpPr>
        <p:sp>
          <p:nvSpPr>
            <p:cNvPr id="262" name="Google Shape;262;p33"/>
            <p:cNvSpPr/>
            <p:nvPr/>
          </p:nvSpPr>
          <p:spPr>
            <a:xfrm rot="-5400000">
              <a:off x="2281268" y="934270"/>
              <a:ext cx="3321893" cy="3136815"/>
            </a:xfrm>
            <a:custGeom>
              <a:avLst/>
              <a:gdLst/>
              <a:ahLst/>
              <a:cxnLst/>
              <a:rect l="l" t="t" r="r" b="b"/>
              <a:pathLst>
                <a:path w="3321893" h="3136815" extrusionOk="0">
                  <a:moveTo>
                    <a:pt x="15340" y="3136815"/>
                  </a:moveTo>
                  <a:lnTo>
                    <a:pt x="7823" y="3136815"/>
                  </a:lnTo>
                  <a:lnTo>
                    <a:pt x="7246" y="3128385"/>
                  </a:lnTo>
                  <a:cubicBezTo>
                    <a:pt x="6349" y="3090892"/>
                    <a:pt x="7943" y="3056246"/>
                    <a:pt x="7943" y="3056246"/>
                  </a:cubicBezTo>
                  <a:close/>
                  <a:moveTo>
                    <a:pt x="3321893" y="1"/>
                  </a:moveTo>
                  <a:lnTo>
                    <a:pt x="3321893" y="3136815"/>
                  </a:lnTo>
                  <a:lnTo>
                    <a:pt x="17984" y="3136815"/>
                  </a:lnTo>
                  <a:lnTo>
                    <a:pt x="17230" y="3124210"/>
                  </a:lnTo>
                  <a:cubicBezTo>
                    <a:pt x="10841" y="3016343"/>
                    <a:pt x="1548" y="2851636"/>
                    <a:pt x="1548" y="2806198"/>
                  </a:cubicBezTo>
                  <a:cubicBezTo>
                    <a:pt x="1548" y="2736959"/>
                    <a:pt x="16347" y="2543684"/>
                    <a:pt x="16347" y="2543684"/>
                  </a:cubicBezTo>
                  <a:cubicBezTo>
                    <a:pt x="16347" y="2543684"/>
                    <a:pt x="-3275" y="2373088"/>
                    <a:pt x="1253" y="2303722"/>
                  </a:cubicBezTo>
                  <a:cubicBezTo>
                    <a:pt x="5782" y="2234348"/>
                    <a:pt x="45026" y="2187485"/>
                    <a:pt x="45026" y="2187485"/>
                  </a:cubicBezTo>
                  <a:lnTo>
                    <a:pt x="11470" y="2153021"/>
                  </a:lnTo>
                  <a:cubicBezTo>
                    <a:pt x="11470" y="2153021"/>
                    <a:pt x="-12796" y="1873544"/>
                    <a:pt x="9264" y="1796828"/>
                  </a:cubicBezTo>
                  <a:cubicBezTo>
                    <a:pt x="31324" y="1720106"/>
                    <a:pt x="64414" y="1714619"/>
                    <a:pt x="64414" y="1714619"/>
                  </a:cubicBezTo>
                  <a:cubicBezTo>
                    <a:pt x="64414" y="1714619"/>
                    <a:pt x="44560" y="1646127"/>
                    <a:pt x="64414" y="1558439"/>
                  </a:cubicBezTo>
                  <a:cubicBezTo>
                    <a:pt x="84269" y="1470764"/>
                    <a:pt x="84269" y="1435149"/>
                    <a:pt x="84269" y="1435149"/>
                  </a:cubicBezTo>
                  <a:lnTo>
                    <a:pt x="15882" y="1402265"/>
                  </a:lnTo>
                  <a:cubicBezTo>
                    <a:pt x="15882" y="1402265"/>
                    <a:pt x="5737" y="1346056"/>
                    <a:pt x="7945" y="1296678"/>
                  </a:cubicBezTo>
                  <a:cubicBezTo>
                    <a:pt x="10155" y="1247287"/>
                    <a:pt x="-890" y="948244"/>
                    <a:pt x="3528" y="843983"/>
                  </a:cubicBezTo>
                  <a:cubicBezTo>
                    <a:pt x="7945" y="739728"/>
                    <a:pt x="14320" y="614408"/>
                    <a:pt x="20563" y="573690"/>
                  </a:cubicBezTo>
                  <a:cubicBezTo>
                    <a:pt x="26805" y="532993"/>
                    <a:pt x="4957" y="211218"/>
                    <a:pt x="4957" y="211218"/>
                  </a:cubicBezTo>
                  <a:cubicBezTo>
                    <a:pt x="4957" y="211218"/>
                    <a:pt x="100156" y="224786"/>
                    <a:pt x="107958" y="158882"/>
                  </a:cubicBezTo>
                  <a:cubicBezTo>
                    <a:pt x="115762" y="92978"/>
                    <a:pt x="26805" y="77467"/>
                    <a:pt x="26805" y="77467"/>
                  </a:cubicBezTo>
                  <a:lnTo>
                    <a:pt x="22320" y="0"/>
                  </a:lnTo>
                  <a:close/>
                </a:path>
              </a:pathLst>
            </a:custGeom>
            <a:solidFill>
              <a:srgbClr val="FFFFFF"/>
            </a:solidFill>
            <a:ln>
              <a:noFill/>
            </a:ln>
            <a:effectLst>
              <a:outerShdw blurRad="57150" dist="19050" dir="5400000" algn="bl" rotWithShape="0">
                <a:srgbClr val="000000">
                  <a:alpha val="29019"/>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3" name="Google Shape;263;p33"/>
            <p:cNvSpPr/>
            <p:nvPr/>
          </p:nvSpPr>
          <p:spPr>
            <a:xfrm rot="-5400000">
              <a:off x="2321639" y="901972"/>
              <a:ext cx="3243170" cy="3148926"/>
            </a:xfrm>
            <a:custGeom>
              <a:avLst/>
              <a:gdLst/>
              <a:ahLst/>
              <a:cxnLst/>
              <a:rect l="l" t="t" r="r" b="b"/>
              <a:pathLst>
                <a:path w="3243170" h="3148926" extrusionOk="0">
                  <a:moveTo>
                    <a:pt x="20529" y="3148926"/>
                  </a:moveTo>
                  <a:lnTo>
                    <a:pt x="13055" y="3148926"/>
                  </a:lnTo>
                  <a:lnTo>
                    <a:pt x="10969" y="3138376"/>
                  </a:lnTo>
                  <a:cubicBezTo>
                    <a:pt x="4356" y="3089791"/>
                    <a:pt x="7943" y="3011837"/>
                    <a:pt x="7943" y="3011837"/>
                  </a:cubicBezTo>
                  <a:close/>
                  <a:moveTo>
                    <a:pt x="3243170" y="0"/>
                  </a:moveTo>
                  <a:lnTo>
                    <a:pt x="3243170" y="3148926"/>
                  </a:lnTo>
                  <a:lnTo>
                    <a:pt x="21390" y="3148926"/>
                  </a:lnTo>
                  <a:lnTo>
                    <a:pt x="20126" y="3128183"/>
                  </a:lnTo>
                  <a:cubicBezTo>
                    <a:pt x="14197" y="3030150"/>
                    <a:pt x="1548" y="2814800"/>
                    <a:pt x="1548" y="2761789"/>
                  </a:cubicBezTo>
                  <a:cubicBezTo>
                    <a:pt x="1548" y="2692550"/>
                    <a:pt x="16347" y="2499275"/>
                    <a:pt x="16347" y="2499275"/>
                  </a:cubicBezTo>
                  <a:cubicBezTo>
                    <a:pt x="16347" y="2499275"/>
                    <a:pt x="-3275" y="2328679"/>
                    <a:pt x="1253" y="2259313"/>
                  </a:cubicBezTo>
                  <a:cubicBezTo>
                    <a:pt x="5782" y="2189939"/>
                    <a:pt x="45026" y="2143076"/>
                    <a:pt x="45026" y="2143076"/>
                  </a:cubicBezTo>
                  <a:lnTo>
                    <a:pt x="11470" y="2108612"/>
                  </a:lnTo>
                  <a:cubicBezTo>
                    <a:pt x="11470" y="2108612"/>
                    <a:pt x="-12796" y="1829135"/>
                    <a:pt x="9264" y="1752419"/>
                  </a:cubicBezTo>
                  <a:cubicBezTo>
                    <a:pt x="31324" y="1675697"/>
                    <a:pt x="64414" y="1670210"/>
                    <a:pt x="64414" y="1670210"/>
                  </a:cubicBezTo>
                  <a:cubicBezTo>
                    <a:pt x="64414" y="1670210"/>
                    <a:pt x="44560" y="1601718"/>
                    <a:pt x="64414" y="1514030"/>
                  </a:cubicBezTo>
                  <a:cubicBezTo>
                    <a:pt x="84269" y="1426355"/>
                    <a:pt x="84269" y="1390740"/>
                    <a:pt x="84269" y="1390740"/>
                  </a:cubicBezTo>
                  <a:lnTo>
                    <a:pt x="15882" y="1357856"/>
                  </a:lnTo>
                  <a:cubicBezTo>
                    <a:pt x="15882" y="1357856"/>
                    <a:pt x="5737" y="1301647"/>
                    <a:pt x="7945" y="1252269"/>
                  </a:cubicBezTo>
                  <a:cubicBezTo>
                    <a:pt x="10155" y="1202878"/>
                    <a:pt x="-890" y="903835"/>
                    <a:pt x="3528" y="799574"/>
                  </a:cubicBezTo>
                  <a:cubicBezTo>
                    <a:pt x="7945" y="695319"/>
                    <a:pt x="14320" y="569999"/>
                    <a:pt x="20563" y="529281"/>
                  </a:cubicBezTo>
                  <a:cubicBezTo>
                    <a:pt x="26805" y="488584"/>
                    <a:pt x="4957" y="166809"/>
                    <a:pt x="4957" y="166809"/>
                  </a:cubicBezTo>
                  <a:cubicBezTo>
                    <a:pt x="4957" y="166809"/>
                    <a:pt x="100156" y="180377"/>
                    <a:pt x="107958" y="114473"/>
                  </a:cubicBezTo>
                  <a:cubicBezTo>
                    <a:pt x="115762" y="48569"/>
                    <a:pt x="26805" y="33058"/>
                    <a:pt x="26805" y="33058"/>
                  </a:cubicBezTo>
                  <a:lnTo>
                    <a:pt x="24891" y="0"/>
                  </a:lnTo>
                  <a:close/>
                </a:path>
              </a:pathLst>
            </a:custGeom>
            <a:solidFill>
              <a:srgbClr val="F3F3F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 sz="1800" b="0" i="0" u="none" strike="noStrike" cap="none">
                  <a:solidFill>
                    <a:srgbClr val="000000"/>
                  </a:solidFill>
                  <a:latin typeface="Calibri"/>
                  <a:ea typeface="Calibri"/>
                  <a:cs typeface="Calibri"/>
                  <a:sym typeface="Calibri"/>
                </a:rPr>
                <a:t>	</a:t>
              </a:r>
              <a:endParaRPr sz="1800" b="0" i="0" u="none" strike="noStrike" cap="none">
                <a:solidFill>
                  <a:srgbClr val="000000"/>
                </a:solidFill>
                <a:latin typeface="Calibri"/>
                <a:ea typeface="Calibri"/>
                <a:cs typeface="Calibri"/>
                <a:sym typeface="Calibri"/>
              </a:endParaRPr>
            </a:p>
          </p:txBody>
        </p:sp>
      </p:grpSp>
      <p:pic>
        <p:nvPicPr>
          <p:cNvPr id="264" name="Google Shape;264;p33"/>
          <p:cNvPicPr preferRelativeResize="0"/>
          <p:nvPr/>
        </p:nvPicPr>
        <p:blipFill rotWithShape="1">
          <a:blip r:embed="rId4">
            <a:alphaModFix/>
          </a:blip>
          <a:srcRect t="3007" b="3014"/>
          <a:stretch/>
        </p:blipFill>
        <p:spPr>
          <a:xfrm rot="-151572">
            <a:off x="6582359" y="1320798"/>
            <a:ext cx="4173580" cy="3922301"/>
          </a:xfrm>
          <a:prstGeom prst="rect">
            <a:avLst/>
          </a:prstGeom>
          <a:noFill/>
          <a:ln w="114300" cap="flat" cmpd="sng">
            <a:solidFill>
              <a:srgbClr val="FFFFFF"/>
            </a:solidFill>
            <a:prstDash val="solid"/>
            <a:round/>
            <a:headEnd type="none" w="sm" len="sm"/>
            <a:tailEnd type="none" w="sm" len="sm"/>
          </a:ln>
          <a:effectLst>
            <a:outerShdw blurRad="57150" dist="19050" dir="5400000" algn="bl" rotWithShape="0">
              <a:srgbClr val="000000">
                <a:alpha val="29019"/>
              </a:srgbClr>
            </a:outerShdw>
          </a:effectLst>
        </p:spPr>
      </p:pic>
      <p:sp>
        <p:nvSpPr>
          <p:cNvPr id="265" name="Google Shape;265;p33"/>
          <p:cNvSpPr/>
          <p:nvPr/>
        </p:nvSpPr>
        <p:spPr>
          <a:xfrm rot="8321483">
            <a:off x="5718107" y="1347857"/>
            <a:ext cx="1682451" cy="480542"/>
          </a:xfrm>
          <a:custGeom>
            <a:avLst/>
            <a:gdLst/>
            <a:ahLst/>
            <a:cxnLst/>
            <a:rect l="l" t="t" r="r" b="b"/>
            <a:pathLst>
              <a:path w="7659384" h="1673412" extrusionOk="0">
                <a:moveTo>
                  <a:pt x="197437" y="0"/>
                </a:moveTo>
                <a:lnTo>
                  <a:pt x="7604587" y="0"/>
                </a:lnTo>
                <a:lnTo>
                  <a:pt x="7349060" y="196414"/>
                </a:lnTo>
                <a:lnTo>
                  <a:pt x="7659384" y="434947"/>
                </a:lnTo>
                <a:lnTo>
                  <a:pt x="7659384" y="462083"/>
                </a:lnTo>
                <a:lnTo>
                  <a:pt x="7349061" y="700616"/>
                </a:lnTo>
                <a:lnTo>
                  <a:pt x="7658358" y="938359"/>
                </a:lnTo>
                <a:lnTo>
                  <a:pt x="7349060" y="1176104"/>
                </a:lnTo>
                <a:lnTo>
                  <a:pt x="7659384" y="1414637"/>
                </a:lnTo>
                <a:lnTo>
                  <a:pt x="7659384" y="1441774"/>
                </a:lnTo>
                <a:lnTo>
                  <a:pt x="7358029" y="1673412"/>
                </a:lnTo>
                <a:lnTo>
                  <a:pt x="211955" y="1673412"/>
                </a:lnTo>
                <a:lnTo>
                  <a:pt x="327976" y="1584232"/>
                </a:lnTo>
                <a:lnTo>
                  <a:pt x="0" y="1332130"/>
                </a:lnTo>
                <a:lnTo>
                  <a:pt x="327975" y="1080030"/>
                </a:lnTo>
                <a:lnTo>
                  <a:pt x="18678" y="842286"/>
                </a:lnTo>
                <a:lnTo>
                  <a:pt x="327976" y="604542"/>
                </a:lnTo>
                <a:lnTo>
                  <a:pt x="0" y="352440"/>
                </a:lnTo>
                <a:lnTo>
                  <a:pt x="327975" y="100340"/>
                </a:lnTo>
                <a:close/>
              </a:path>
            </a:pathLst>
          </a:custGeom>
          <a:solidFill>
            <a:schemeClr val="lt1">
              <a:alpha val="50196"/>
            </a:schemeClr>
          </a:solidFill>
          <a:ln>
            <a:noFill/>
          </a:ln>
        </p:spPr>
        <p:txBody>
          <a:bodyPr spcFirstLastPara="1" wrap="square" lIns="245700" tIns="122825" rIns="245700" bIns="1228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6" name="Google Shape;266;p33"/>
          <p:cNvSpPr/>
          <p:nvPr/>
        </p:nvSpPr>
        <p:spPr>
          <a:xfrm rot="8321483">
            <a:off x="9790132" y="4818007"/>
            <a:ext cx="1682451" cy="480542"/>
          </a:xfrm>
          <a:custGeom>
            <a:avLst/>
            <a:gdLst/>
            <a:ahLst/>
            <a:cxnLst/>
            <a:rect l="l" t="t" r="r" b="b"/>
            <a:pathLst>
              <a:path w="7659384" h="1673412" extrusionOk="0">
                <a:moveTo>
                  <a:pt x="197437" y="0"/>
                </a:moveTo>
                <a:lnTo>
                  <a:pt x="7604587" y="0"/>
                </a:lnTo>
                <a:lnTo>
                  <a:pt x="7349060" y="196414"/>
                </a:lnTo>
                <a:lnTo>
                  <a:pt x="7659384" y="434947"/>
                </a:lnTo>
                <a:lnTo>
                  <a:pt x="7659384" y="462083"/>
                </a:lnTo>
                <a:lnTo>
                  <a:pt x="7349061" y="700616"/>
                </a:lnTo>
                <a:lnTo>
                  <a:pt x="7658358" y="938359"/>
                </a:lnTo>
                <a:lnTo>
                  <a:pt x="7349060" y="1176104"/>
                </a:lnTo>
                <a:lnTo>
                  <a:pt x="7659384" y="1414637"/>
                </a:lnTo>
                <a:lnTo>
                  <a:pt x="7659384" y="1441774"/>
                </a:lnTo>
                <a:lnTo>
                  <a:pt x="7358029" y="1673412"/>
                </a:lnTo>
                <a:lnTo>
                  <a:pt x="211955" y="1673412"/>
                </a:lnTo>
                <a:lnTo>
                  <a:pt x="327976" y="1584232"/>
                </a:lnTo>
                <a:lnTo>
                  <a:pt x="0" y="1332130"/>
                </a:lnTo>
                <a:lnTo>
                  <a:pt x="327975" y="1080030"/>
                </a:lnTo>
                <a:lnTo>
                  <a:pt x="18678" y="842286"/>
                </a:lnTo>
                <a:lnTo>
                  <a:pt x="327976" y="604542"/>
                </a:lnTo>
                <a:lnTo>
                  <a:pt x="0" y="352440"/>
                </a:lnTo>
                <a:lnTo>
                  <a:pt x="327975" y="100340"/>
                </a:lnTo>
                <a:close/>
              </a:path>
            </a:pathLst>
          </a:custGeom>
          <a:solidFill>
            <a:schemeClr val="lt1">
              <a:alpha val="50196"/>
            </a:schemeClr>
          </a:solidFill>
          <a:ln>
            <a:noFill/>
          </a:ln>
        </p:spPr>
        <p:txBody>
          <a:bodyPr spcFirstLastPara="1" wrap="square" lIns="245700" tIns="122825" rIns="245700" bIns="1228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67" name="Google Shape;267;p33" descr="A picture containing plant&#10;&#10;Description automatically generated"/>
          <p:cNvPicPr preferRelativeResize="0"/>
          <p:nvPr/>
        </p:nvPicPr>
        <p:blipFill rotWithShape="1">
          <a:blip r:embed="rId5">
            <a:alphaModFix/>
          </a:blip>
          <a:srcRect l="28678" t="45968" r="60320" b="25889"/>
          <a:stretch/>
        </p:blipFill>
        <p:spPr>
          <a:xfrm rot="-1651549">
            <a:off x="937082" y="4114159"/>
            <a:ext cx="1124296" cy="816204"/>
          </a:xfrm>
          <a:custGeom>
            <a:avLst/>
            <a:gdLst/>
            <a:ahLst/>
            <a:cxnLst/>
            <a:rect l="l" t="t" r="r" b="b"/>
            <a:pathLst>
              <a:path w="1124296" h="816204" extrusionOk="0">
                <a:moveTo>
                  <a:pt x="623587" y="793775"/>
                </a:moveTo>
                <a:cubicBezTo>
                  <a:pt x="625711" y="793188"/>
                  <a:pt x="624606" y="793588"/>
                  <a:pt x="622953" y="794023"/>
                </a:cubicBezTo>
                <a:lnTo>
                  <a:pt x="622653" y="794057"/>
                </a:lnTo>
                <a:close/>
                <a:moveTo>
                  <a:pt x="96379" y="25278"/>
                </a:moveTo>
                <a:lnTo>
                  <a:pt x="102845" y="29493"/>
                </a:lnTo>
                <a:cubicBezTo>
                  <a:pt x="115280" y="37613"/>
                  <a:pt x="131184" y="48024"/>
                  <a:pt x="150538" y="60755"/>
                </a:cubicBezTo>
                <a:cubicBezTo>
                  <a:pt x="161187" y="66714"/>
                  <a:pt x="223532" y="101487"/>
                  <a:pt x="231295" y="106339"/>
                </a:cubicBezTo>
                <a:cubicBezTo>
                  <a:pt x="234480" y="108329"/>
                  <a:pt x="236403" y="111417"/>
                  <a:pt x="239261" y="113762"/>
                </a:cubicBezTo>
                <a:cubicBezTo>
                  <a:pt x="244758" y="118273"/>
                  <a:pt x="250614" y="122488"/>
                  <a:pt x="256291" y="126851"/>
                </a:cubicBezTo>
                <a:cubicBezTo>
                  <a:pt x="306283" y="158911"/>
                  <a:pt x="355899" y="191551"/>
                  <a:pt x="406268" y="223031"/>
                </a:cubicBezTo>
                <a:lnTo>
                  <a:pt x="487025" y="268615"/>
                </a:lnTo>
                <a:cubicBezTo>
                  <a:pt x="518614" y="287543"/>
                  <a:pt x="550098" y="306665"/>
                  <a:pt x="581791" y="325399"/>
                </a:cubicBezTo>
                <a:lnTo>
                  <a:pt x="631234" y="353856"/>
                </a:lnTo>
                <a:lnTo>
                  <a:pt x="692764" y="389867"/>
                </a:lnTo>
                <a:cubicBezTo>
                  <a:pt x="700455" y="395488"/>
                  <a:pt x="708312" y="400949"/>
                  <a:pt x="715837" y="406732"/>
                </a:cubicBezTo>
                <a:cubicBezTo>
                  <a:pt x="719685" y="409690"/>
                  <a:pt x="722908" y="413152"/>
                  <a:pt x="726824" y="416044"/>
                </a:cubicBezTo>
                <a:cubicBezTo>
                  <a:pt x="737316" y="423792"/>
                  <a:pt x="748249" y="431065"/>
                  <a:pt x="758962" y="438575"/>
                </a:cubicBezTo>
                <a:cubicBezTo>
                  <a:pt x="762350" y="439878"/>
                  <a:pt x="765736" y="441269"/>
                  <a:pt x="769125" y="442482"/>
                </a:cubicBezTo>
                <a:cubicBezTo>
                  <a:pt x="774896" y="444548"/>
                  <a:pt x="780870" y="447484"/>
                  <a:pt x="786430" y="448408"/>
                </a:cubicBezTo>
                <a:cubicBezTo>
                  <a:pt x="800642" y="450771"/>
                  <a:pt x="808417" y="432303"/>
                  <a:pt x="810878" y="429460"/>
                </a:cubicBezTo>
                <a:cubicBezTo>
                  <a:pt x="816470" y="405314"/>
                  <a:pt x="809124" y="434796"/>
                  <a:pt x="820219" y="401070"/>
                </a:cubicBezTo>
                <a:cubicBezTo>
                  <a:pt x="821342" y="397657"/>
                  <a:pt x="821519" y="393776"/>
                  <a:pt x="822691" y="390390"/>
                </a:cubicBezTo>
                <a:cubicBezTo>
                  <a:pt x="825003" y="383716"/>
                  <a:pt x="828003" y="377411"/>
                  <a:pt x="830659" y="370921"/>
                </a:cubicBezTo>
                <a:cubicBezTo>
                  <a:pt x="832347" y="363627"/>
                  <a:pt x="834240" y="354613"/>
                  <a:pt x="836703" y="347805"/>
                </a:cubicBezTo>
                <a:cubicBezTo>
                  <a:pt x="840162" y="338239"/>
                  <a:pt x="851054" y="313546"/>
                  <a:pt x="854833" y="305349"/>
                </a:cubicBezTo>
                <a:cubicBezTo>
                  <a:pt x="868866" y="274910"/>
                  <a:pt x="855435" y="279150"/>
                  <a:pt x="877634" y="275591"/>
                </a:cubicBezTo>
                <a:cubicBezTo>
                  <a:pt x="877057" y="290643"/>
                  <a:pt x="876625" y="273573"/>
                  <a:pt x="882028" y="295452"/>
                </a:cubicBezTo>
                <a:cubicBezTo>
                  <a:pt x="883398" y="300996"/>
                  <a:pt x="883676" y="306261"/>
                  <a:pt x="884500" y="311666"/>
                </a:cubicBezTo>
                <a:cubicBezTo>
                  <a:pt x="895459" y="332450"/>
                  <a:pt x="890755" y="321519"/>
                  <a:pt x="897683" y="344355"/>
                </a:cubicBezTo>
                <a:cubicBezTo>
                  <a:pt x="910908" y="362036"/>
                  <a:pt x="899567" y="345080"/>
                  <a:pt x="907298" y="362588"/>
                </a:cubicBezTo>
                <a:cubicBezTo>
                  <a:pt x="909432" y="367422"/>
                  <a:pt x="912795" y="372334"/>
                  <a:pt x="914988" y="377174"/>
                </a:cubicBezTo>
                <a:cubicBezTo>
                  <a:pt x="916926" y="381452"/>
                  <a:pt x="917771" y="385599"/>
                  <a:pt x="919657" y="389872"/>
                </a:cubicBezTo>
                <a:cubicBezTo>
                  <a:pt x="931919" y="417641"/>
                  <a:pt x="918865" y="379191"/>
                  <a:pt x="930918" y="418914"/>
                </a:cubicBezTo>
                <a:cubicBezTo>
                  <a:pt x="937866" y="429054"/>
                  <a:pt x="941115" y="432805"/>
                  <a:pt x="945476" y="442682"/>
                </a:cubicBezTo>
                <a:cubicBezTo>
                  <a:pt x="958866" y="473006"/>
                  <a:pt x="941601" y="439174"/>
                  <a:pt x="955914" y="466320"/>
                </a:cubicBezTo>
                <a:cubicBezTo>
                  <a:pt x="960446" y="474914"/>
                  <a:pt x="967633" y="483424"/>
                  <a:pt x="973493" y="491976"/>
                </a:cubicBezTo>
                <a:cubicBezTo>
                  <a:pt x="979294" y="500442"/>
                  <a:pt x="982465" y="508993"/>
                  <a:pt x="986952" y="517502"/>
                </a:cubicBezTo>
                <a:cubicBezTo>
                  <a:pt x="991484" y="526097"/>
                  <a:pt x="999055" y="534575"/>
                  <a:pt x="1004531" y="543158"/>
                </a:cubicBezTo>
                <a:cubicBezTo>
                  <a:pt x="1006854" y="546799"/>
                  <a:pt x="1008066" y="550452"/>
                  <a:pt x="1010299" y="554098"/>
                </a:cubicBezTo>
                <a:cubicBezTo>
                  <a:pt x="1012931" y="558394"/>
                  <a:pt x="1016392" y="562632"/>
                  <a:pt x="1019088" y="566926"/>
                </a:cubicBezTo>
                <a:cubicBezTo>
                  <a:pt x="1024820" y="576055"/>
                  <a:pt x="1029119" y="585274"/>
                  <a:pt x="1035569" y="594340"/>
                </a:cubicBezTo>
                <a:cubicBezTo>
                  <a:pt x="1039638" y="600061"/>
                  <a:pt x="1045688" y="605345"/>
                  <a:pt x="1050401" y="610945"/>
                </a:cubicBezTo>
                <a:cubicBezTo>
                  <a:pt x="1055515" y="617023"/>
                  <a:pt x="1061989" y="627234"/>
                  <a:pt x="1066058" y="632955"/>
                </a:cubicBezTo>
                <a:cubicBezTo>
                  <a:pt x="1068246" y="636030"/>
                  <a:pt x="1070636" y="639077"/>
                  <a:pt x="1072924" y="642137"/>
                </a:cubicBezTo>
                <a:cubicBezTo>
                  <a:pt x="1091520" y="659466"/>
                  <a:pt x="1068449" y="637153"/>
                  <a:pt x="1094624" y="667924"/>
                </a:cubicBezTo>
                <a:cubicBezTo>
                  <a:pt x="1098441" y="672411"/>
                  <a:pt x="1103379" y="676502"/>
                  <a:pt x="1107534" y="680882"/>
                </a:cubicBezTo>
                <a:cubicBezTo>
                  <a:pt x="1107560" y="680909"/>
                  <a:pt x="1124678" y="699458"/>
                  <a:pt x="1124290" y="701134"/>
                </a:cubicBezTo>
                <a:cubicBezTo>
                  <a:pt x="1123707" y="703651"/>
                  <a:pt x="1118135" y="702231"/>
                  <a:pt x="1114950" y="702631"/>
                </a:cubicBezTo>
                <a:cubicBezTo>
                  <a:pt x="1110533" y="703186"/>
                  <a:pt x="1105977" y="703542"/>
                  <a:pt x="1101490" y="703998"/>
                </a:cubicBezTo>
                <a:cubicBezTo>
                  <a:pt x="1090417" y="701885"/>
                  <a:pt x="1088310" y="700926"/>
                  <a:pt x="1077867" y="701458"/>
                </a:cubicBezTo>
                <a:cubicBezTo>
                  <a:pt x="1074528" y="701628"/>
                  <a:pt x="1071893" y="702828"/>
                  <a:pt x="1068528" y="702956"/>
                </a:cubicBezTo>
                <a:cubicBezTo>
                  <a:pt x="1063247" y="703156"/>
                  <a:pt x="1057357" y="702284"/>
                  <a:pt x="1052046" y="702434"/>
                </a:cubicBezTo>
                <a:cubicBezTo>
                  <a:pt x="1047352" y="702567"/>
                  <a:pt x="1043254" y="703625"/>
                  <a:pt x="1038586" y="703801"/>
                </a:cubicBezTo>
                <a:cubicBezTo>
                  <a:pt x="1034626" y="703951"/>
                  <a:pt x="1030185" y="703261"/>
                  <a:pt x="1026225" y="703410"/>
                </a:cubicBezTo>
                <a:cubicBezTo>
                  <a:pt x="1021557" y="703587"/>
                  <a:pt x="1017433" y="704601"/>
                  <a:pt x="1012765" y="704777"/>
                </a:cubicBezTo>
                <a:cubicBezTo>
                  <a:pt x="1008805" y="704927"/>
                  <a:pt x="1004128" y="703881"/>
                  <a:pt x="1000404" y="704386"/>
                </a:cubicBezTo>
                <a:cubicBezTo>
                  <a:pt x="993329" y="705347"/>
                  <a:pt x="987749" y="708245"/>
                  <a:pt x="980626" y="709140"/>
                </a:cubicBezTo>
                <a:cubicBezTo>
                  <a:pt x="972481" y="710163"/>
                  <a:pt x="963078" y="709275"/>
                  <a:pt x="954806" y="710116"/>
                </a:cubicBezTo>
                <a:cubicBezTo>
                  <a:pt x="942231" y="711393"/>
                  <a:pt x="938439" y="714027"/>
                  <a:pt x="928710" y="718255"/>
                </a:cubicBezTo>
                <a:cubicBezTo>
                  <a:pt x="925139" y="719806"/>
                  <a:pt x="919737" y="719166"/>
                  <a:pt x="915250" y="719622"/>
                </a:cubicBezTo>
                <a:cubicBezTo>
                  <a:pt x="906277" y="720533"/>
                  <a:pt x="896964" y="720972"/>
                  <a:pt x="888330" y="722356"/>
                </a:cubicBezTo>
                <a:cubicBezTo>
                  <a:pt x="884469" y="722975"/>
                  <a:pt x="881905" y="725204"/>
                  <a:pt x="877892" y="725612"/>
                </a:cubicBezTo>
                <a:cubicBezTo>
                  <a:pt x="872816" y="726127"/>
                  <a:pt x="866487" y="724575"/>
                  <a:pt x="861411" y="725091"/>
                </a:cubicBezTo>
                <a:cubicBezTo>
                  <a:pt x="857398" y="725498"/>
                  <a:pt x="854452" y="727261"/>
                  <a:pt x="850972" y="728346"/>
                </a:cubicBezTo>
                <a:cubicBezTo>
                  <a:pt x="841898" y="731175"/>
                  <a:pt x="831152" y="732021"/>
                  <a:pt x="821855" y="734597"/>
                </a:cubicBezTo>
                <a:cubicBezTo>
                  <a:pt x="817562" y="735786"/>
                  <a:pt x="814507" y="738303"/>
                  <a:pt x="810317" y="739610"/>
                </a:cubicBezTo>
                <a:cubicBezTo>
                  <a:pt x="805781" y="741025"/>
                  <a:pt x="800612" y="741694"/>
                  <a:pt x="795759" y="742735"/>
                </a:cubicBezTo>
                <a:cubicBezTo>
                  <a:pt x="786454" y="744733"/>
                  <a:pt x="778531" y="748354"/>
                  <a:pt x="769663" y="750874"/>
                </a:cubicBezTo>
                <a:cubicBezTo>
                  <a:pt x="761497" y="753195"/>
                  <a:pt x="753148" y="755309"/>
                  <a:pt x="744666" y="757255"/>
                </a:cubicBezTo>
                <a:cubicBezTo>
                  <a:pt x="726499" y="761424"/>
                  <a:pt x="744817" y="755681"/>
                  <a:pt x="721867" y="760120"/>
                </a:cubicBezTo>
                <a:cubicBezTo>
                  <a:pt x="680580" y="768106"/>
                  <a:pt x="734480" y="758977"/>
                  <a:pt x="705110" y="766761"/>
                </a:cubicBezTo>
                <a:cubicBezTo>
                  <a:pt x="697527" y="768771"/>
                  <a:pt x="689178" y="769843"/>
                  <a:pt x="681212" y="771384"/>
                </a:cubicBezTo>
                <a:cubicBezTo>
                  <a:pt x="670196" y="773515"/>
                  <a:pt x="647692" y="782846"/>
                  <a:pt x="638360" y="786164"/>
                </a:cubicBezTo>
                <a:cubicBezTo>
                  <a:pt x="634985" y="787364"/>
                  <a:pt x="631037" y="787955"/>
                  <a:pt x="627922" y="789420"/>
                </a:cubicBezTo>
                <a:cubicBezTo>
                  <a:pt x="621038" y="792659"/>
                  <a:pt x="618970" y="794026"/>
                  <a:pt x="619036" y="794476"/>
                </a:cubicBezTo>
                <a:lnTo>
                  <a:pt x="622653" y="794057"/>
                </a:lnTo>
                <a:lnTo>
                  <a:pt x="604847" y="799447"/>
                </a:lnTo>
                <a:cubicBezTo>
                  <a:pt x="599927" y="800982"/>
                  <a:pt x="596800" y="804329"/>
                  <a:pt x="592211" y="806219"/>
                </a:cubicBezTo>
                <a:cubicBezTo>
                  <a:pt x="587345" y="808224"/>
                  <a:pt x="581586" y="809271"/>
                  <a:pt x="576554" y="811103"/>
                </a:cubicBezTo>
                <a:cubicBezTo>
                  <a:pt x="572514" y="812573"/>
                  <a:pt x="569774" y="815519"/>
                  <a:pt x="565017" y="816117"/>
                </a:cubicBezTo>
                <a:cubicBezTo>
                  <a:pt x="558171" y="816977"/>
                  <a:pt x="547637" y="811279"/>
                  <a:pt x="540569" y="808172"/>
                </a:cubicBezTo>
                <a:cubicBezTo>
                  <a:pt x="551251" y="775707"/>
                  <a:pt x="540495" y="805759"/>
                  <a:pt x="568590" y="749893"/>
                </a:cubicBezTo>
                <a:cubicBezTo>
                  <a:pt x="572650" y="741820"/>
                  <a:pt x="576099" y="733397"/>
                  <a:pt x="579853" y="725149"/>
                </a:cubicBezTo>
                <a:cubicBezTo>
                  <a:pt x="584496" y="714949"/>
                  <a:pt x="587842" y="704032"/>
                  <a:pt x="591391" y="693242"/>
                </a:cubicBezTo>
                <a:cubicBezTo>
                  <a:pt x="592514" y="689830"/>
                  <a:pt x="592946" y="686077"/>
                  <a:pt x="593864" y="682563"/>
                </a:cubicBezTo>
                <a:cubicBezTo>
                  <a:pt x="594961" y="678371"/>
                  <a:pt x="596246" y="674272"/>
                  <a:pt x="597435" y="670126"/>
                </a:cubicBezTo>
                <a:cubicBezTo>
                  <a:pt x="602734" y="651674"/>
                  <a:pt x="613023" y="635869"/>
                  <a:pt x="621061" y="618880"/>
                </a:cubicBezTo>
                <a:cubicBezTo>
                  <a:pt x="626118" y="608194"/>
                  <a:pt x="642326" y="601562"/>
                  <a:pt x="636719" y="587103"/>
                </a:cubicBezTo>
                <a:cubicBezTo>
                  <a:pt x="632427" y="576033"/>
                  <a:pt x="611265" y="569565"/>
                  <a:pt x="598539" y="560795"/>
                </a:cubicBezTo>
                <a:cubicBezTo>
                  <a:pt x="590115" y="556346"/>
                  <a:pt x="581664" y="551968"/>
                  <a:pt x="573268" y="547446"/>
                </a:cubicBezTo>
                <a:cubicBezTo>
                  <a:pt x="562801" y="541809"/>
                  <a:pt x="552494" y="535749"/>
                  <a:pt x="541954" y="530320"/>
                </a:cubicBezTo>
                <a:cubicBezTo>
                  <a:pt x="537629" y="528092"/>
                  <a:pt x="533137" y="526595"/>
                  <a:pt x="528769" y="524524"/>
                </a:cubicBezTo>
                <a:cubicBezTo>
                  <a:pt x="522324" y="521468"/>
                  <a:pt x="515949" y="518142"/>
                  <a:pt x="509541" y="514951"/>
                </a:cubicBezTo>
                <a:cubicBezTo>
                  <a:pt x="485101" y="502783"/>
                  <a:pt x="461189" y="488959"/>
                  <a:pt x="436749" y="476791"/>
                </a:cubicBezTo>
                <a:cubicBezTo>
                  <a:pt x="424547" y="470716"/>
                  <a:pt x="419208" y="468521"/>
                  <a:pt x="407358" y="463312"/>
                </a:cubicBezTo>
                <a:cubicBezTo>
                  <a:pt x="396920" y="457603"/>
                  <a:pt x="386527" y="451780"/>
                  <a:pt x="376044" y="446185"/>
                </a:cubicBezTo>
                <a:cubicBezTo>
                  <a:pt x="368668" y="442249"/>
                  <a:pt x="361148" y="438717"/>
                  <a:pt x="353794" y="434724"/>
                </a:cubicBezTo>
                <a:cubicBezTo>
                  <a:pt x="341271" y="427924"/>
                  <a:pt x="328978" y="420575"/>
                  <a:pt x="316438" y="413821"/>
                </a:cubicBezTo>
                <a:cubicBezTo>
                  <a:pt x="303382" y="406789"/>
                  <a:pt x="293976" y="402931"/>
                  <a:pt x="281003" y="396564"/>
                </a:cubicBezTo>
                <a:cubicBezTo>
                  <a:pt x="268162" y="390262"/>
                  <a:pt x="255325" y="383935"/>
                  <a:pt x="242547" y="377419"/>
                </a:cubicBezTo>
                <a:cubicBezTo>
                  <a:pt x="184792" y="347969"/>
                  <a:pt x="256795" y="382976"/>
                  <a:pt x="172777" y="341148"/>
                </a:cubicBezTo>
                <a:cubicBezTo>
                  <a:pt x="164724" y="337139"/>
                  <a:pt x="157488" y="334543"/>
                  <a:pt x="149429" y="331445"/>
                </a:cubicBezTo>
                <a:cubicBezTo>
                  <a:pt x="142654" y="328840"/>
                  <a:pt x="135872" y="326345"/>
                  <a:pt x="129102" y="323630"/>
                </a:cubicBezTo>
                <a:cubicBezTo>
                  <a:pt x="79125" y="303585"/>
                  <a:pt x="123652" y="320808"/>
                  <a:pt x="95591" y="310020"/>
                </a:cubicBezTo>
                <a:lnTo>
                  <a:pt x="75264" y="302205"/>
                </a:lnTo>
                <a:cubicBezTo>
                  <a:pt x="66430" y="298809"/>
                  <a:pt x="57728" y="294010"/>
                  <a:pt x="48894" y="290614"/>
                </a:cubicBezTo>
                <a:cubicBezTo>
                  <a:pt x="44103" y="288772"/>
                  <a:pt x="39403" y="288292"/>
                  <a:pt x="34610" y="286577"/>
                </a:cubicBezTo>
                <a:cubicBezTo>
                  <a:pt x="25817" y="283429"/>
                  <a:pt x="19889" y="279312"/>
                  <a:pt x="11262" y="276874"/>
                </a:cubicBezTo>
                <a:cubicBezTo>
                  <a:pt x="7423" y="275788"/>
                  <a:pt x="3754" y="275441"/>
                  <a:pt x="0" y="274725"/>
                </a:cubicBezTo>
                <a:cubicBezTo>
                  <a:pt x="1744" y="229341"/>
                  <a:pt x="-1228" y="276689"/>
                  <a:pt x="58237" y="181544"/>
                </a:cubicBezTo>
                <a:cubicBezTo>
                  <a:pt x="63378" y="173318"/>
                  <a:pt x="66479" y="163876"/>
                  <a:pt x="70600" y="155042"/>
                </a:cubicBezTo>
                <a:cubicBezTo>
                  <a:pt x="76609" y="136776"/>
                  <a:pt x="73886" y="145666"/>
                  <a:pt x="78842" y="128410"/>
                </a:cubicBezTo>
                <a:cubicBezTo>
                  <a:pt x="79649" y="125600"/>
                  <a:pt x="79757" y="122463"/>
                  <a:pt x="80215" y="119489"/>
                </a:cubicBezTo>
                <a:cubicBezTo>
                  <a:pt x="80903" y="115021"/>
                  <a:pt x="84334" y="92740"/>
                  <a:pt x="84337" y="92726"/>
                </a:cubicBezTo>
                <a:cubicBezTo>
                  <a:pt x="85002" y="89093"/>
                  <a:pt x="86100" y="85660"/>
                  <a:pt x="86809" y="82047"/>
                </a:cubicBezTo>
                <a:cubicBezTo>
                  <a:pt x="87382" y="79125"/>
                  <a:pt x="87609" y="76048"/>
                  <a:pt x="88183" y="73126"/>
                </a:cubicBezTo>
                <a:cubicBezTo>
                  <a:pt x="88892" y="69513"/>
                  <a:pt x="90050" y="66107"/>
                  <a:pt x="90655" y="62447"/>
                </a:cubicBezTo>
                <a:close/>
                <a:moveTo>
                  <a:pt x="100272" y="0"/>
                </a:moveTo>
                <a:lnTo>
                  <a:pt x="96379" y="25278"/>
                </a:lnTo>
                <a:lnTo>
                  <a:pt x="75971" y="11975"/>
                </a:lnTo>
                <a:cubicBezTo>
                  <a:pt x="65021" y="4838"/>
                  <a:pt x="68031" y="6744"/>
                  <a:pt x="85163" y="17451"/>
                </a:cubicBezTo>
                <a:close/>
              </a:path>
            </a:pathLst>
          </a:cu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pic>
        <p:nvPicPr>
          <p:cNvPr id="272" name="Google Shape;272;p34" descr="A picture containing accessory&#10;&#10;Description automatically generated"/>
          <p:cNvPicPr preferRelativeResize="0"/>
          <p:nvPr/>
        </p:nvPicPr>
        <p:blipFill rotWithShape="1">
          <a:blip r:embed="rId3">
            <a:alphaModFix/>
          </a:blip>
          <a:srcRect/>
          <a:stretch/>
        </p:blipFill>
        <p:spPr>
          <a:xfrm rot="-4597968">
            <a:off x="2314556" y="1734460"/>
            <a:ext cx="1595814" cy="1657769"/>
          </a:xfrm>
          <a:prstGeom prst="rect">
            <a:avLst/>
          </a:prstGeom>
          <a:noFill/>
          <a:ln>
            <a:noFill/>
          </a:ln>
        </p:spPr>
      </p:pic>
      <p:pic>
        <p:nvPicPr>
          <p:cNvPr id="273" name="Google Shape;273;p34"/>
          <p:cNvPicPr preferRelativeResize="0"/>
          <p:nvPr/>
        </p:nvPicPr>
        <p:blipFill rotWithShape="1">
          <a:blip r:embed="rId4">
            <a:alphaModFix/>
          </a:blip>
          <a:srcRect/>
          <a:stretch/>
        </p:blipFill>
        <p:spPr>
          <a:xfrm rot="-8564498">
            <a:off x="2224822" y="3264254"/>
            <a:ext cx="1829592" cy="1856732"/>
          </a:xfrm>
          <a:prstGeom prst="rect">
            <a:avLst/>
          </a:prstGeom>
          <a:noFill/>
          <a:ln>
            <a:noFill/>
          </a:ln>
        </p:spPr>
      </p:pic>
      <p:pic>
        <p:nvPicPr>
          <p:cNvPr id="274" name="Google Shape;274;p34"/>
          <p:cNvPicPr preferRelativeResize="0"/>
          <p:nvPr/>
        </p:nvPicPr>
        <p:blipFill rotWithShape="1">
          <a:blip r:embed="rId5">
            <a:alphaModFix/>
          </a:blip>
          <a:srcRect/>
          <a:stretch/>
        </p:blipFill>
        <p:spPr>
          <a:xfrm rot="2966953">
            <a:off x="2183152" y="4711637"/>
            <a:ext cx="1904994" cy="1895389"/>
          </a:xfrm>
          <a:prstGeom prst="rect">
            <a:avLst/>
          </a:prstGeom>
          <a:noFill/>
          <a:ln>
            <a:noFill/>
          </a:ln>
        </p:spPr>
      </p:pic>
      <p:sp>
        <p:nvSpPr>
          <p:cNvPr id="275" name="Google Shape;275;p34"/>
          <p:cNvSpPr txBox="1">
            <a:spLocks noGrp="1"/>
          </p:cNvSpPr>
          <p:nvPr>
            <p:ph type="title" idx="4"/>
          </p:nvPr>
        </p:nvSpPr>
        <p:spPr>
          <a:xfrm>
            <a:off x="2086834" y="4790325"/>
            <a:ext cx="2193600" cy="1257300"/>
          </a:xfrm>
          <a:prstGeom prst="rect">
            <a:avLst/>
          </a:prstGeom>
          <a:noFill/>
          <a:ln>
            <a:noFill/>
          </a:ln>
        </p:spPr>
        <p:txBody>
          <a:bodyPr spcFirstLastPara="1" wrap="square" lIns="121900" tIns="121900" rIns="121900" bIns="121900" anchor="b" anchorCtr="0">
            <a:noAutofit/>
          </a:bodyPr>
          <a:lstStyle/>
          <a:p>
            <a:pPr marL="0" lvl="0" indent="0" algn="ctr" rtl="0">
              <a:lnSpc>
                <a:spcPct val="100000"/>
              </a:lnSpc>
              <a:spcBef>
                <a:spcPts val="0"/>
              </a:spcBef>
              <a:spcAft>
                <a:spcPts val="0"/>
              </a:spcAft>
              <a:buSzPts val="7000"/>
              <a:buNone/>
            </a:pPr>
            <a:r>
              <a:rPr lang="en" sz="3600"/>
              <a:t>75%</a:t>
            </a:r>
            <a:endParaRPr sz="3600"/>
          </a:p>
        </p:txBody>
      </p:sp>
      <p:sp>
        <p:nvSpPr>
          <p:cNvPr id="276" name="Google Shape;276;p34"/>
          <p:cNvSpPr txBox="1">
            <a:spLocks noGrp="1"/>
          </p:cNvSpPr>
          <p:nvPr>
            <p:ph type="title" idx="3"/>
          </p:nvPr>
        </p:nvSpPr>
        <p:spPr>
          <a:xfrm>
            <a:off x="2058250" y="3278088"/>
            <a:ext cx="2193600" cy="1257300"/>
          </a:xfrm>
          <a:prstGeom prst="rect">
            <a:avLst/>
          </a:prstGeom>
          <a:noFill/>
          <a:ln>
            <a:noFill/>
          </a:ln>
        </p:spPr>
        <p:txBody>
          <a:bodyPr spcFirstLastPara="1" wrap="square" lIns="121900" tIns="121900" rIns="121900" bIns="121900" anchor="b" anchorCtr="0">
            <a:noAutofit/>
          </a:bodyPr>
          <a:lstStyle/>
          <a:p>
            <a:pPr marL="0" lvl="0" indent="0" algn="ctr" rtl="0">
              <a:lnSpc>
                <a:spcPct val="100000"/>
              </a:lnSpc>
              <a:spcBef>
                <a:spcPts val="0"/>
              </a:spcBef>
              <a:spcAft>
                <a:spcPts val="0"/>
              </a:spcAft>
              <a:buSzPts val="7000"/>
              <a:buNone/>
            </a:pPr>
            <a:r>
              <a:rPr lang="en" sz="3600"/>
              <a:t>25%</a:t>
            </a:r>
            <a:endParaRPr sz="3600"/>
          </a:p>
        </p:txBody>
      </p:sp>
      <p:sp>
        <p:nvSpPr>
          <p:cNvPr id="277" name="Google Shape;277;p34"/>
          <p:cNvSpPr txBox="1">
            <a:spLocks noGrp="1"/>
          </p:cNvSpPr>
          <p:nvPr>
            <p:ph type="title"/>
          </p:nvPr>
        </p:nvSpPr>
        <p:spPr>
          <a:xfrm>
            <a:off x="2134450" y="1765850"/>
            <a:ext cx="2193600" cy="1257300"/>
          </a:xfrm>
          <a:prstGeom prst="rect">
            <a:avLst/>
          </a:prstGeom>
          <a:noFill/>
          <a:ln>
            <a:noFill/>
          </a:ln>
        </p:spPr>
        <p:txBody>
          <a:bodyPr spcFirstLastPara="1" wrap="square" lIns="121900" tIns="121900" rIns="121900" bIns="121900" anchor="b" anchorCtr="0">
            <a:noAutofit/>
          </a:bodyPr>
          <a:lstStyle/>
          <a:p>
            <a:pPr marL="0" lvl="0" indent="0" algn="ctr" rtl="0">
              <a:lnSpc>
                <a:spcPct val="100000"/>
              </a:lnSpc>
              <a:spcBef>
                <a:spcPts val="0"/>
              </a:spcBef>
              <a:spcAft>
                <a:spcPts val="0"/>
              </a:spcAft>
              <a:buSzPts val="7000"/>
              <a:buNone/>
            </a:pPr>
            <a:r>
              <a:rPr lang="en" sz="3600"/>
              <a:t>100%</a:t>
            </a:r>
            <a:endParaRPr sz="3600"/>
          </a:p>
        </p:txBody>
      </p:sp>
      <p:sp>
        <p:nvSpPr>
          <p:cNvPr id="278" name="Google Shape;278;p34"/>
          <p:cNvSpPr txBox="1">
            <a:spLocks noGrp="1"/>
          </p:cNvSpPr>
          <p:nvPr>
            <p:ph type="title" idx="2"/>
          </p:nvPr>
        </p:nvSpPr>
        <p:spPr>
          <a:xfrm>
            <a:off x="3662312" y="771700"/>
            <a:ext cx="7423610" cy="888000"/>
          </a:xfrm>
          <a:prstGeom prst="rect">
            <a:avLst/>
          </a:prstGeom>
          <a:noFill/>
          <a:ln>
            <a:noFill/>
          </a:ln>
        </p:spPr>
        <p:txBody>
          <a:bodyPr spcFirstLastPara="1" wrap="square" lIns="121900" tIns="121900" rIns="121900" bIns="121900" anchor="t" anchorCtr="0">
            <a:noAutofit/>
          </a:bodyPr>
          <a:lstStyle/>
          <a:p>
            <a:pPr marL="0" lvl="0" indent="0" algn="l" rtl="0">
              <a:lnSpc>
                <a:spcPct val="100000"/>
              </a:lnSpc>
              <a:spcBef>
                <a:spcPts val="0"/>
              </a:spcBef>
              <a:spcAft>
                <a:spcPts val="0"/>
              </a:spcAft>
              <a:buSzPts val="4000"/>
              <a:buNone/>
            </a:pPr>
            <a:r>
              <a:rPr lang="en" sz="3500"/>
              <a:t>Some facts about my cats.</a:t>
            </a:r>
            <a:endParaRPr sz="3500"/>
          </a:p>
        </p:txBody>
      </p:sp>
      <p:sp>
        <p:nvSpPr>
          <p:cNvPr id="279" name="Google Shape;279;p34"/>
          <p:cNvSpPr txBox="1">
            <a:spLocks noGrp="1"/>
          </p:cNvSpPr>
          <p:nvPr>
            <p:ph type="body" idx="5"/>
          </p:nvPr>
        </p:nvSpPr>
        <p:spPr>
          <a:xfrm>
            <a:off x="4507013" y="3551375"/>
            <a:ext cx="5448600" cy="925200"/>
          </a:xfrm>
          <a:prstGeom prst="rect">
            <a:avLst/>
          </a:prstGeom>
          <a:noFill/>
          <a:ln>
            <a:noFill/>
          </a:ln>
        </p:spPr>
        <p:txBody>
          <a:bodyPr spcFirstLastPara="1" wrap="square" lIns="121900" tIns="121900" rIns="121900" bIns="121900" anchor="b" anchorCtr="0">
            <a:noAutofit/>
          </a:bodyPr>
          <a:lstStyle/>
          <a:p>
            <a:pPr marL="0" lvl="0" indent="0" algn="l" rtl="0">
              <a:lnSpc>
                <a:spcPct val="100000"/>
              </a:lnSpc>
              <a:spcBef>
                <a:spcPts val="0"/>
              </a:spcBef>
              <a:spcAft>
                <a:spcPts val="0"/>
              </a:spcAft>
              <a:buSzPts val="1400"/>
              <a:buNone/>
            </a:pPr>
            <a:r>
              <a:rPr lang="en"/>
              <a:t>Traveled by plane. Twice!</a:t>
            </a:r>
            <a:endParaRPr/>
          </a:p>
        </p:txBody>
      </p:sp>
      <p:sp>
        <p:nvSpPr>
          <p:cNvPr id="280" name="Google Shape;280;p34"/>
          <p:cNvSpPr txBox="1">
            <a:spLocks noGrp="1"/>
          </p:cNvSpPr>
          <p:nvPr>
            <p:ph type="body" idx="6"/>
          </p:nvPr>
        </p:nvSpPr>
        <p:spPr>
          <a:xfrm>
            <a:off x="4507013" y="1993975"/>
            <a:ext cx="5448600" cy="925200"/>
          </a:xfrm>
          <a:prstGeom prst="rect">
            <a:avLst/>
          </a:prstGeom>
          <a:noFill/>
          <a:ln>
            <a:noFill/>
          </a:ln>
        </p:spPr>
        <p:txBody>
          <a:bodyPr spcFirstLastPara="1" wrap="square" lIns="121900" tIns="121900" rIns="121900" bIns="121900" anchor="b" anchorCtr="0">
            <a:noAutofit/>
          </a:bodyPr>
          <a:lstStyle/>
          <a:p>
            <a:pPr marL="0" lvl="0" indent="0" algn="l" rtl="0">
              <a:lnSpc>
                <a:spcPct val="100000"/>
              </a:lnSpc>
              <a:spcBef>
                <a:spcPts val="0"/>
              </a:spcBef>
              <a:spcAft>
                <a:spcPts val="0"/>
              </a:spcAft>
              <a:buSzPts val="1400"/>
              <a:buNone/>
            </a:pPr>
            <a:r>
              <a:rPr lang="en"/>
              <a:t>Of my cats are adorable.</a:t>
            </a:r>
            <a:endParaRPr/>
          </a:p>
        </p:txBody>
      </p:sp>
      <p:sp>
        <p:nvSpPr>
          <p:cNvPr id="281" name="Google Shape;281;p34"/>
          <p:cNvSpPr txBox="1">
            <a:spLocks noGrp="1"/>
          </p:cNvSpPr>
          <p:nvPr>
            <p:ph type="body" idx="1"/>
          </p:nvPr>
        </p:nvSpPr>
        <p:spPr>
          <a:xfrm>
            <a:off x="4507013" y="5108775"/>
            <a:ext cx="5448600" cy="925200"/>
          </a:xfrm>
          <a:prstGeom prst="rect">
            <a:avLst/>
          </a:prstGeom>
          <a:noFill/>
          <a:ln>
            <a:noFill/>
          </a:ln>
        </p:spPr>
        <p:txBody>
          <a:bodyPr spcFirstLastPara="1" wrap="square" lIns="121900" tIns="121900" rIns="121900" bIns="121900" anchor="b" anchorCtr="0">
            <a:noAutofit/>
          </a:bodyPr>
          <a:lstStyle/>
          <a:p>
            <a:pPr marL="0" lvl="0" indent="0" algn="l" rtl="0">
              <a:lnSpc>
                <a:spcPct val="100000"/>
              </a:lnSpc>
              <a:spcBef>
                <a:spcPts val="0"/>
              </a:spcBef>
              <a:spcAft>
                <a:spcPts val="0"/>
              </a:spcAft>
              <a:buSzPts val="1400"/>
              <a:buNone/>
            </a:pPr>
            <a:r>
              <a:rPr lang="en"/>
              <a:t>Are females.</a:t>
            </a:r>
            <a:endParaRPr/>
          </a:p>
        </p:txBody>
      </p:sp>
      <p:pic>
        <p:nvPicPr>
          <p:cNvPr id="282" name="Google Shape;282;p34" descr="A picture containing plant&#10;&#10;Description automatically generated"/>
          <p:cNvPicPr preferRelativeResize="0"/>
          <p:nvPr/>
        </p:nvPicPr>
        <p:blipFill rotWithShape="1">
          <a:blip r:embed="rId6">
            <a:alphaModFix/>
          </a:blip>
          <a:srcRect l="28678" t="45968" r="60320" b="25889"/>
          <a:stretch/>
        </p:blipFill>
        <p:spPr>
          <a:xfrm rot="-1682315">
            <a:off x="2232091" y="778285"/>
            <a:ext cx="1124162" cy="816107"/>
          </a:xfrm>
          <a:custGeom>
            <a:avLst/>
            <a:gdLst/>
            <a:ahLst/>
            <a:cxnLst/>
            <a:rect l="l" t="t" r="r" b="b"/>
            <a:pathLst>
              <a:path w="1124296" h="816204" extrusionOk="0">
                <a:moveTo>
                  <a:pt x="623587" y="793775"/>
                </a:moveTo>
                <a:cubicBezTo>
                  <a:pt x="625711" y="793188"/>
                  <a:pt x="624606" y="793588"/>
                  <a:pt x="622953" y="794023"/>
                </a:cubicBezTo>
                <a:lnTo>
                  <a:pt x="622653" y="794057"/>
                </a:lnTo>
                <a:close/>
                <a:moveTo>
                  <a:pt x="96379" y="25278"/>
                </a:moveTo>
                <a:lnTo>
                  <a:pt x="102845" y="29493"/>
                </a:lnTo>
                <a:cubicBezTo>
                  <a:pt x="115280" y="37613"/>
                  <a:pt x="131184" y="48024"/>
                  <a:pt x="150538" y="60755"/>
                </a:cubicBezTo>
                <a:cubicBezTo>
                  <a:pt x="161187" y="66714"/>
                  <a:pt x="223532" y="101487"/>
                  <a:pt x="231295" y="106339"/>
                </a:cubicBezTo>
                <a:cubicBezTo>
                  <a:pt x="234480" y="108329"/>
                  <a:pt x="236403" y="111417"/>
                  <a:pt x="239261" y="113762"/>
                </a:cubicBezTo>
                <a:cubicBezTo>
                  <a:pt x="244758" y="118273"/>
                  <a:pt x="250614" y="122488"/>
                  <a:pt x="256291" y="126851"/>
                </a:cubicBezTo>
                <a:cubicBezTo>
                  <a:pt x="306283" y="158911"/>
                  <a:pt x="355899" y="191551"/>
                  <a:pt x="406268" y="223031"/>
                </a:cubicBezTo>
                <a:lnTo>
                  <a:pt x="487025" y="268615"/>
                </a:lnTo>
                <a:cubicBezTo>
                  <a:pt x="518614" y="287543"/>
                  <a:pt x="550098" y="306665"/>
                  <a:pt x="581791" y="325399"/>
                </a:cubicBezTo>
                <a:lnTo>
                  <a:pt x="631234" y="353856"/>
                </a:lnTo>
                <a:lnTo>
                  <a:pt x="692764" y="389867"/>
                </a:lnTo>
                <a:cubicBezTo>
                  <a:pt x="700455" y="395488"/>
                  <a:pt x="708312" y="400949"/>
                  <a:pt x="715837" y="406732"/>
                </a:cubicBezTo>
                <a:cubicBezTo>
                  <a:pt x="719685" y="409690"/>
                  <a:pt x="722908" y="413152"/>
                  <a:pt x="726824" y="416044"/>
                </a:cubicBezTo>
                <a:cubicBezTo>
                  <a:pt x="737316" y="423792"/>
                  <a:pt x="748249" y="431065"/>
                  <a:pt x="758962" y="438575"/>
                </a:cubicBezTo>
                <a:cubicBezTo>
                  <a:pt x="762350" y="439878"/>
                  <a:pt x="765736" y="441269"/>
                  <a:pt x="769125" y="442482"/>
                </a:cubicBezTo>
                <a:cubicBezTo>
                  <a:pt x="774896" y="444548"/>
                  <a:pt x="780870" y="447484"/>
                  <a:pt x="786430" y="448408"/>
                </a:cubicBezTo>
                <a:cubicBezTo>
                  <a:pt x="800642" y="450771"/>
                  <a:pt x="808417" y="432303"/>
                  <a:pt x="810878" y="429460"/>
                </a:cubicBezTo>
                <a:cubicBezTo>
                  <a:pt x="816470" y="405314"/>
                  <a:pt x="809124" y="434796"/>
                  <a:pt x="820219" y="401070"/>
                </a:cubicBezTo>
                <a:cubicBezTo>
                  <a:pt x="821342" y="397657"/>
                  <a:pt x="821519" y="393776"/>
                  <a:pt x="822691" y="390390"/>
                </a:cubicBezTo>
                <a:cubicBezTo>
                  <a:pt x="825003" y="383716"/>
                  <a:pt x="828003" y="377411"/>
                  <a:pt x="830659" y="370921"/>
                </a:cubicBezTo>
                <a:cubicBezTo>
                  <a:pt x="832347" y="363627"/>
                  <a:pt x="834240" y="354613"/>
                  <a:pt x="836703" y="347805"/>
                </a:cubicBezTo>
                <a:cubicBezTo>
                  <a:pt x="840162" y="338239"/>
                  <a:pt x="851054" y="313546"/>
                  <a:pt x="854833" y="305349"/>
                </a:cubicBezTo>
                <a:cubicBezTo>
                  <a:pt x="868866" y="274910"/>
                  <a:pt x="855435" y="279150"/>
                  <a:pt x="877634" y="275591"/>
                </a:cubicBezTo>
                <a:cubicBezTo>
                  <a:pt x="877057" y="290643"/>
                  <a:pt x="876625" y="273573"/>
                  <a:pt x="882028" y="295452"/>
                </a:cubicBezTo>
                <a:cubicBezTo>
                  <a:pt x="883398" y="300996"/>
                  <a:pt x="883676" y="306261"/>
                  <a:pt x="884500" y="311666"/>
                </a:cubicBezTo>
                <a:cubicBezTo>
                  <a:pt x="895459" y="332450"/>
                  <a:pt x="890755" y="321519"/>
                  <a:pt x="897683" y="344355"/>
                </a:cubicBezTo>
                <a:cubicBezTo>
                  <a:pt x="910908" y="362036"/>
                  <a:pt x="899567" y="345080"/>
                  <a:pt x="907298" y="362588"/>
                </a:cubicBezTo>
                <a:cubicBezTo>
                  <a:pt x="909432" y="367422"/>
                  <a:pt x="912795" y="372334"/>
                  <a:pt x="914988" y="377174"/>
                </a:cubicBezTo>
                <a:cubicBezTo>
                  <a:pt x="916926" y="381452"/>
                  <a:pt x="917771" y="385599"/>
                  <a:pt x="919657" y="389872"/>
                </a:cubicBezTo>
                <a:cubicBezTo>
                  <a:pt x="931919" y="417641"/>
                  <a:pt x="918865" y="379191"/>
                  <a:pt x="930918" y="418914"/>
                </a:cubicBezTo>
                <a:cubicBezTo>
                  <a:pt x="937866" y="429054"/>
                  <a:pt x="941115" y="432805"/>
                  <a:pt x="945476" y="442682"/>
                </a:cubicBezTo>
                <a:cubicBezTo>
                  <a:pt x="958866" y="473006"/>
                  <a:pt x="941601" y="439174"/>
                  <a:pt x="955914" y="466320"/>
                </a:cubicBezTo>
                <a:cubicBezTo>
                  <a:pt x="960446" y="474914"/>
                  <a:pt x="967633" y="483424"/>
                  <a:pt x="973493" y="491976"/>
                </a:cubicBezTo>
                <a:cubicBezTo>
                  <a:pt x="979294" y="500442"/>
                  <a:pt x="982465" y="508993"/>
                  <a:pt x="986952" y="517502"/>
                </a:cubicBezTo>
                <a:cubicBezTo>
                  <a:pt x="991484" y="526097"/>
                  <a:pt x="999055" y="534575"/>
                  <a:pt x="1004531" y="543158"/>
                </a:cubicBezTo>
                <a:cubicBezTo>
                  <a:pt x="1006854" y="546799"/>
                  <a:pt x="1008066" y="550452"/>
                  <a:pt x="1010299" y="554098"/>
                </a:cubicBezTo>
                <a:cubicBezTo>
                  <a:pt x="1012931" y="558394"/>
                  <a:pt x="1016392" y="562632"/>
                  <a:pt x="1019088" y="566926"/>
                </a:cubicBezTo>
                <a:cubicBezTo>
                  <a:pt x="1024820" y="576055"/>
                  <a:pt x="1029119" y="585274"/>
                  <a:pt x="1035569" y="594340"/>
                </a:cubicBezTo>
                <a:cubicBezTo>
                  <a:pt x="1039638" y="600061"/>
                  <a:pt x="1045688" y="605345"/>
                  <a:pt x="1050401" y="610945"/>
                </a:cubicBezTo>
                <a:cubicBezTo>
                  <a:pt x="1055515" y="617023"/>
                  <a:pt x="1061989" y="627234"/>
                  <a:pt x="1066058" y="632955"/>
                </a:cubicBezTo>
                <a:cubicBezTo>
                  <a:pt x="1068246" y="636030"/>
                  <a:pt x="1070636" y="639077"/>
                  <a:pt x="1072924" y="642137"/>
                </a:cubicBezTo>
                <a:cubicBezTo>
                  <a:pt x="1091520" y="659466"/>
                  <a:pt x="1068449" y="637153"/>
                  <a:pt x="1094624" y="667924"/>
                </a:cubicBezTo>
                <a:cubicBezTo>
                  <a:pt x="1098441" y="672411"/>
                  <a:pt x="1103379" y="676502"/>
                  <a:pt x="1107534" y="680882"/>
                </a:cubicBezTo>
                <a:cubicBezTo>
                  <a:pt x="1107560" y="680909"/>
                  <a:pt x="1124678" y="699458"/>
                  <a:pt x="1124290" y="701134"/>
                </a:cubicBezTo>
                <a:cubicBezTo>
                  <a:pt x="1123707" y="703651"/>
                  <a:pt x="1118135" y="702231"/>
                  <a:pt x="1114950" y="702631"/>
                </a:cubicBezTo>
                <a:cubicBezTo>
                  <a:pt x="1110533" y="703186"/>
                  <a:pt x="1105977" y="703542"/>
                  <a:pt x="1101490" y="703998"/>
                </a:cubicBezTo>
                <a:cubicBezTo>
                  <a:pt x="1090417" y="701885"/>
                  <a:pt x="1088310" y="700926"/>
                  <a:pt x="1077867" y="701458"/>
                </a:cubicBezTo>
                <a:cubicBezTo>
                  <a:pt x="1074528" y="701628"/>
                  <a:pt x="1071893" y="702828"/>
                  <a:pt x="1068528" y="702956"/>
                </a:cubicBezTo>
                <a:cubicBezTo>
                  <a:pt x="1063247" y="703156"/>
                  <a:pt x="1057357" y="702284"/>
                  <a:pt x="1052046" y="702434"/>
                </a:cubicBezTo>
                <a:cubicBezTo>
                  <a:pt x="1047352" y="702567"/>
                  <a:pt x="1043254" y="703625"/>
                  <a:pt x="1038586" y="703801"/>
                </a:cubicBezTo>
                <a:cubicBezTo>
                  <a:pt x="1034626" y="703951"/>
                  <a:pt x="1030185" y="703261"/>
                  <a:pt x="1026225" y="703410"/>
                </a:cubicBezTo>
                <a:cubicBezTo>
                  <a:pt x="1021557" y="703587"/>
                  <a:pt x="1017433" y="704601"/>
                  <a:pt x="1012765" y="704777"/>
                </a:cubicBezTo>
                <a:cubicBezTo>
                  <a:pt x="1008805" y="704927"/>
                  <a:pt x="1004128" y="703881"/>
                  <a:pt x="1000404" y="704386"/>
                </a:cubicBezTo>
                <a:cubicBezTo>
                  <a:pt x="993329" y="705347"/>
                  <a:pt x="987749" y="708245"/>
                  <a:pt x="980626" y="709140"/>
                </a:cubicBezTo>
                <a:cubicBezTo>
                  <a:pt x="972481" y="710163"/>
                  <a:pt x="963078" y="709275"/>
                  <a:pt x="954806" y="710116"/>
                </a:cubicBezTo>
                <a:cubicBezTo>
                  <a:pt x="942231" y="711393"/>
                  <a:pt x="938439" y="714027"/>
                  <a:pt x="928710" y="718255"/>
                </a:cubicBezTo>
                <a:cubicBezTo>
                  <a:pt x="925139" y="719806"/>
                  <a:pt x="919737" y="719166"/>
                  <a:pt x="915250" y="719622"/>
                </a:cubicBezTo>
                <a:cubicBezTo>
                  <a:pt x="906277" y="720533"/>
                  <a:pt x="896964" y="720972"/>
                  <a:pt x="888330" y="722356"/>
                </a:cubicBezTo>
                <a:cubicBezTo>
                  <a:pt x="884469" y="722975"/>
                  <a:pt x="881905" y="725204"/>
                  <a:pt x="877892" y="725612"/>
                </a:cubicBezTo>
                <a:cubicBezTo>
                  <a:pt x="872816" y="726127"/>
                  <a:pt x="866487" y="724575"/>
                  <a:pt x="861411" y="725091"/>
                </a:cubicBezTo>
                <a:cubicBezTo>
                  <a:pt x="857398" y="725498"/>
                  <a:pt x="854452" y="727261"/>
                  <a:pt x="850972" y="728346"/>
                </a:cubicBezTo>
                <a:cubicBezTo>
                  <a:pt x="841898" y="731175"/>
                  <a:pt x="831152" y="732021"/>
                  <a:pt x="821855" y="734597"/>
                </a:cubicBezTo>
                <a:cubicBezTo>
                  <a:pt x="817562" y="735786"/>
                  <a:pt x="814507" y="738303"/>
                  <a:pt x="810317" y="739610"/>
                </a:cubicBezTo>
                <a:cubicBezTo>
                  <a:pt x="805781" y="741025"/>
                  <a:pt x="800612" y="741694"/>
                  <a:pt x="795759" y="742735"/>
                </a:cubicBezTo>
                <a:cubicBezTo>
                  <a:pt x="786454" y="744733"/>
                  <a:pt x="778531" y="748354"/>
                  <a:pt x="769663" y="750874"/>
                </a:cubicBezTo>
                <a:cubicBezTo>
                  <a:pt x="761497" y="753195"/>
                  <a:pt x="753148" y="755309"/>
                  <a:pt x="744666" y="757255"/>
                </a:cubicBezTo>
                <a:cubicBezTo>
                  <a:pt x="726499" y="761424"/>
                  <a:pt x="744817" y="755681"/>
                  <a:pt x="721867" y="760120"/>
                </a:cubicBezTo>
                <a:cubicBezTo>
                  <a:pt x="680580" y="768106"/>
                  <a:pt x="734480" y="758977"/>
                  <a:pt x="705110" y="766761"/>
                </a:cubicBezTo>
                <a:cubicBezTo>
                  <a:pt x="697527" y="768771"/>
                  <a:pt x="689178" y="769843"/>
                  <a:pt x="681212" y="771384"/>
                </a:cubicBezTo>
                <a:cubicBezTo>
                  <a:pt x="670196" y="773515"/>
                  <a:pt x="647692" y="782846"/>
                  <a:pt x="638360" y="786164"/>
                </a:cubicBezTo>
                <a:cubicBezTo>
                  <a:pt x="634985" y="787364"/>
                  <a:pt x="631037" y="787955"/>
                  <a:pt x="627922" y="789420"/>
                </a:cubicBezTo>
                <a:cubicBezTo>
                  <a:pt x="621038" y="792659"/>
                  <a:pt x="618970" y="794026"/>
                  <a:pt x="619036" y="794476"/>
                </a:cubicBezTo>
                <a:lnTo>
                  <a:pt x="622653" y="794057"/>
                </a:lnTo>
                <a:lnTo>
                  <a:pt x="604847" y="799447"/>
                </a:lnTo>
                <a:cubicBezTo>
                  <a:pt x="599927" y="800982"/>
                  <a:pt x="596800" y="804329"/>
                  <a:pt x="592211" y="806219"/>
                </a:cubicBezTo>
                <a:cubicBezTo>
                  <a:pt x="587345" y="808224"/>
                  <a:pt x="581586" y="809271"/>
                  <a:pt x="576554" y="811103"/>
                </a:cubicBezTo>
                <a:cubicBezTo>
                  <a:pt x="572514" y="812573"/>
                  <a:pt x="569774" y="815519"/>
                  <a:pt x="565017" y="816117"/>
                </a:cubicBezTo>
                <a:cubicBezTo>
                  <a:pt x="558171" y="816977"/>
                  <a:pt x="547637" y="811279"/>
                  <a:pt x="540569" y="808172"/>
                </a:cubicBezTo>
                <a:cubicBezTo>
                  <a:pt x="551251" y="775707"/>
                  <a:pt x="540495" y="805759"/>
                  <a:pt x="568590" y="749893"/>
                </a:cubicBezTo>
                <a:cubicBezTo>
                  <a:pt x="572650" y="741820"/>
                  <a:pt x="576099" y="733397"/>
                  <a:pt x="579853" y="725149"/>
                </a:cubicBezTo>
                <a:cubicBezTo>
                  <a:pt x="584496" y="714949"/>
                  <a:pt x="587842" y="704032"/>
                  <a:pt x="591391" y="693242"/>
                </a:cubicBezTo>
                <a:cubicBezTo>
                  <a:pt x="592514" y="689830"/>
                  <a:pt x="592946" y="686077"/>
                  <a:pt x="593864" y="682563"/>
                </a:cubicBezTo>
                <a:cubicBezTo>
                  <a:pt x="594961" y="678371"/>
                  <a:pt x="596246" y="674272"/>
                  <a:pt x="597435" y="670126"/>
                </a:cubicBezTo>
                <a:cubicBezTo>
                  <a:pt x="602734" y="651674"/>
                  <a:pt x="613023" y="635869"/>
                  <a:pt x="621061" y="618880"/>
                </a:cubicBezTo>
                <a:cubicBezTo>
                  <a:pt x="626118" y="608194"/>
                  <a:pt x="642326" y="601562"/>
                  <a:pt x="636719" y="587103"/>
                </a:cubicBezTo>
                <a:cubicBezTo>
                  <a:pt x="632427" y="576033"/>
                  <a:pt x="611265" y="569565"/>
                  <a:pt x="598539" y="560795"/>
                </a:cubicBezTo>
                <a:cubicBezTo>
                  <a:pt x="590115" y="556346"/>
                  <a:pt x="581664" y="551968"/>
                  <a:pt x="573268" y="547446"/>
                </a:cubicBezTo>
                <a:cubicBezTo>
                  <a:pt x="562801" y="541809"/>
                  <a:pt x="552494" y="535749"/>
                  <a:pt x="541954" y="530320"/>
                </a:cubicBezTo>
                <a:cubicBezTo>
                  <a:pt x="537629" y="528092"/>
                  <a:pt x="533137" y="526595"/>
                  <a:pt x="528769" y="524524"/>
                </a:cubicBezTo>
                <a:cubicBezTo>
                  <a:pt x="522324" y="521468"/>
                  <a:pt x="515949" y="518142"/>
                  <a:pt x="509541" y="514951"/>
                </a:cubicBezTo>
                <a:cubicBezTo>
                  <a:pt x="485101" y="502783"/>
                  <a:pt x="461189" y="488959"/>
                  <a:pt x="436749" y="476791"/>
                </a:cubicBezTo>
                <a:cubicBezTo>
                  <a:pt x="424547" y="470716"/>
                  <a:pt x="419208" y="468521"/>
                  <a:pt x="407358" y="463312"/>
                </a:cubicBezTo>
                <a:cubicBezTo>
                  <a:pt x="396920" y="457603"/>
                  <a:pt x="386527" y="451780"/>
                  <a:pt x="376044" y="446185"/>
                </a:cubicBezTo>
                <a:cubicBezTo>
                  <a:pt x="368668" y="442249"/>
                  <a:pt x="361148" y="438717"/>
                  <a:pt x="353794" y="434724"/>
                </a:cubicBezTo>
                <a:cubicBezTo>
                  <a:pt x="341271" y="427924"/>
                  <a:pt x="328978" y="420575"/>
                  <a:pt x="316438" y="413821"/>
                </a:cubicBezTo>
                <a:cubicBezTo>
                  <a:pt x="303382" y="406789"/>
                  <a:pt x="293976" y="402931"/>
                  <a:pt x="281003" y="396564"/>
                </a:cubicBezTo>
                <a:cubicBezTo>
                  <a:pt x="268162" y="390262"/>
                  <a:pt x="255325" y="383935"/>
                  <a:pt x="242547" y="377419"/>
                </a:cubicBezTo>
                <a:cubicBezTo>
                  <a:pt x="184792" y="347969"/>
                  <a:pt x="256795" y="382976"/>
                  <a:pt x="172777" y="341148"/>
                </a:cubicBezTo>
                <a:cubicBezTo>
                  <a:pt x="164724" y="337139"/>
                  <a:pt x="157488" y="334543"/>
                  <a:pt x="149429" y="331445"/>
                </a:cubicBezTo>
                <a:cubicBezTo>
                  <a:pt x="142654" y="328840"/>
                  <a:pt x="135872" y="326345"/>
                  <a:pt x="129102" y="323630"/>
                </a:cubicBezTo>
                <a:cubicBezTo>
                  <a:pt x="79125" y="303585"/>
                  <a:pt x="123652" y="320808"/>
                  <a:pt x="95591" y="310020"/>
                </a:cubicBezTo>
                <a:lnTo>
                  <a:pt x="75264" y="302205"/>
                </a:lnTo>
                <a:cubicBezTo>
                  <a:pt x="66430" y="298809"/>
                  <a:pt x="57728" y="294010"/>
                  <a:pt x="48894" y="290614"/>
                </a:cubicBezTo>
                <a:cubicBezTo>
                  <a:pt x="44103" y="288772"/>
                  <a:pt x="39403" y="288292"/>
                  <a:pt x="34610" y="286577"/>
                </a:cubicBezTo>
                <a:cubicBezTo>
                  <a:pt x="25817" y="283429"/>
                  <a:pt x="19889" y="279312"/>
                  <a:pt x="11262" y="276874"/>
                </a:cubicBezTo>
                <a:cubicBezTo>
                  <a:pt x="7423" y="275788"/>
                  <a:pt x="3754" y="275441"/>
                  <a:pt x="0" y="274725"/>
                </a:cubicBezTo>
                <a:cubicBezTo>
                  <a:pt x="1744" y="229341"/>
                  <a:pt x="-1228" y="276689"/>
                  <a:pt x="58237" y="181544"/>
                </a:cubicBezTo>
                <a:cubicBezTo>
                  <a:pt x="63378" y="173318"/>
                  <a:pt x="66479" y="163876"/>
                  <a:pt x="70600" y="155042"/>
                </a:cubicBezTo>
                <a:cubicBezTo>
                  <a:pt x="76609" y="136776"/>
                  <a:pt x="73886" y="145666"/>
                  <a:pt x="78842" y="128410"/>
                </a:cubicBezTo>
                <a:cubicBezTo>
                  <a:pt x="79649" y="125600"/>
                  <a:pt x="79757" y="122463"/>
                  <a:pt x="80215" y="119489"/>
                </a:cubicBezTo>
                <a:cubicBezTo>
                  <a:pt x="80903" y="115021"/>
                  <a:pt x="84334" y="92740"/>
                  <a:pt x="84337" y="92726"/>
                </a:cubicBezTo>
                <a:cubicBezTo>
                  <a:pt x="85002" y="89093"/>
                  <a:pt x="86100" y="85660"/>
                  <a:pt x="86809" y="82047"/>
                </a:cubicBezTo>
                <a:cubicBezTo>
                  <a:pt x="87382" y="79125"/>
                  <a:pt x="87609" y="76048"/>
                  <a:pt x="88183" y="73126"/>
                </a:cubicBezTo>
                <a:cubicBezTo>
                  <a:pt x="88892" y="69513"/>
                  <a:pt x="90050" y="66107"/>
                  <a:pt x="90655" y="62447"/>
                </a:cubicBezTo>
                <a:close/>
                <a:moveTo>
                  <a:pt x="100272" y="0"/>
                </a:moveTo>
                <a:lnTo>
                  <a:pt x="96379" y="25278"/>
                </a:lnTo>
                <a:lnTo>
                  <a:pt x="75971" y="11975"/>
                </a:lnTo>
                <a:cubicBezTo>
                  <a:pt x="65021" y="4838"/>
                  <a:pt x="68031" y="6744"/>
                  <a:pt x="85163" y="17451"/>
                </a:cubicBezTo>
                <a:close/>
              </a:path>
            </a:pathLst>
          </a:cu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grpSp>
        <p:nvGrpSpPr>
          <p:cNvPr id="287" name="Google Shape;287;p35"/>
          <p:cNvGrpSpPr/>
          <p:nvPr/>
        </p:nvGrpSpPr>
        <p:grpSpPr>
          <a:xfrm>
            <a:off x="5896258" y="1269474"/>
            <a:ext cx="2588904" cy="2237297"/>
            <a:chOff x="1017885" y="2820184"/>
            <a:chExt cx="3386040" cy="2926172"/>
          </a:xfrm>
        </p:grpSpPr>
        <p:pic>
          <p:nvPicPr>
            <p:cNvPr id="288" name="Google Shape;288;p35"/>
            <p:cNvPicPr preferRelativeResize="0"/>
            <p:nvPr/>
          </p:nvPicPr>
          <p:blipFill rotWithShape="1">
            <a:blip r:embed="rId3">
              <a:alphaModFix/>
            </a:blip>
            <a:srcRect/>
            <a:stretch/>
          </p:blipFill>
          <p:spPr>
            <a:xfrm rot="10800000" flipH="1">
              <a:off x="1199926" y="5538246"/>
              <a:ext cx="3204000" cy="208110"/>
            </a:xfrm>
            <a:prstGeom prst="rect">
              <a:avLst/>
            </a:prstGeom>
            <a:noFill/>
            <a:ln>
              <a:noFill/>
            </a:ln>
          </p:spPr>
        </p:pic>
        <p:pic>
          <p:nvPicPr>
            <p:cNvPr id="289" name="Google Shape;289;p35"/>
            <p:cNvPicPr preferRelativeResize="0"/>
            <p:nvPr/>
          </p:nvPicPr>
          <p:blipFill rotWithShape="1">
            <a:blip r:embed="rId3">
              <a:alphaModFix/>
            </a:blip>
            <a:srcRect/>
            <a:stretch/>
          </p:blipFill>
          <p:spPr>
            <a:xfrm rot="10800000" flipH="1">
              <a:off x="1064808" y="2820184"/>
              <a:ext cx="3204000" cy="208110"/>
            </a:xfrm>
            <a:prstGeom prst="rect">
              <a:avLst/>
            </a:prstGeom>
            <a:noFill/>
            <a:ln>
              <a:noFill/>
            </a:ln>
          </p:spPr>
        </p:pic>
        <p:pic>
          <p:nvPicPr>
            <p:cNvPr id="290" name="Google Shape;290;p35"/>
            <p:cNvPicPr preferRelativeResize="0"/>
            <p:nvPr/>
          </p:nvPicPr>
          <p:blipFill rotWithShape="1">
            <a:blip r:embed="rId3">
              <a:alphaModFix/>
            </a:blip>
            <a:srcRect/>
            <a:stretch/>
          </p:blipFill>
          <p:spPr>
            <a:xfrm rot="5400000" flipH="1">
              <a:off x="-305220" y="4165076"/>
              <a:ext cx="2830034" cy="183823"/>
            </a:xfrm>
            <a:prstGeom prst="rect">
              <a:avLst/>
            </a:prstGeom>
            <a:noFill/>
            <a:ln>
              <a:noFill/>
            </a:ln>
          </p:spPr>
        </p:pic>
        <p:pic>
          <p:nvPicPr>
            <p:cNvPr id="291" name="Google Shape;291;p35"/>
            <p:cNvPicPr preferRelativeResize="0"/>
            <p:nvPr/>
          </p:nvPicPr>
          <p:blipFill rotWithShape="1">
            <a:blip r:embed="rId3">
              <a:alphaModFix/>
            </a:blip>
            <a:srcRect/>
            <a:stretch/>
          </p:blipFill>
          <p:spPr>
            <a:xfrm rot="5400000" flipH="1">
              <a:off x="2816624" y="4190215"/>
              <a:ext cx="2830034" cy="183823"/>
            </a:xfrm>
            <a:prstGeom prst="rect">
              <a:avLst/>
            </a:prstGeom>
            <a:noFill/>
            <a:ln>
              <a:noFill/>
            </a:ln>
          </p:spPr>
        </p:pic>
      </p:grpSp>
      <p:grpSp>
        <p:nvGrpSpPr>
          <p:cNvPr id="292" name="Google Shape;292;p35"/>
          <p:cNvGrpSpPr/>
          <p:nvPr/>
        </p:nvGrpSpPr>
        <p:grpSpPr>
          <a:xfrm>
            <a:off x="2909531" y="1299325"/>
            <a:ext cx="2588904" cy="2237297"/>
            <a:chOff x="1017885" y="2820184"/>
            <a:chExt cx="3386040" cy="2926172"/>
          </a:xfrm>
        </p:grpSpPr>
        <p:pic>
          <p:nvPicPr>
            <p:cNvPr id="293" name="Google Shape;293;p35"/>
            <p:cNvPicPr preferRelativeResize="0"/>
            <p:nvPr/>
          </p:nvPicPr>
          <p:blipFill rotWithShape="1">
            <a:blip r:embed="rId4">
              <a:alphaModFix/>
            </a:blip>
            <a:srcRect/>
            <a:stretch/>
          </p:blipFill>
          <p:spPr>
            <a:xfrm rot="10800000" flipH="1">
              <a:off x="1199926" y="5538246"/>
              <a:ext cx="3204000" cy="208110"/>
            </a:xfrm>
            <a:prstGeom prst="rect">
              <a:avLst/>
            </a:prstGeom>
            <a:noFill/>
            <a:ln>
              <a:noFill/>
            </a:ln>
          </p:spPr>
        </p:pic>
        <p:pic>
          <p:nvPicPr>
            <p:cNvPr id="294" name="Google Shape;294;p35"/>
            <p:cNvPicPr preferRelativeResize="0"/>
            <p:nvPr/>
          </p:nvPicPr>
          <p:blipFill rotWithShape="1">
            <a:blip r:embed="rId4">
              <a:alphaModFix/>
            </a:blip>
            <a:srcRect/>
            <a:stretch/>
          </p:blipFill>
          <p:spPr>
            <a:xfrm rot="10800000" flipH="1">
              <a:off x="1064808" y="2820184"/>
              <a:ext cx="3204000" cy="208110"/>
            </a:xfrm>
            <a:prstGeom prst="rect">
              <a:avLst/>
            </a:prstGeom>
            <a:noFill/>
            <a:ln>
              <a:noFill/>
            </a:ln>
          </p:spPr>
        </p:pic>
        <p:pic>
          <p:nvPicPr>
            <p:cNvPr id="295" name="Google Shape;295;p35"/>
            <p:cNvPicPr preferRelativeResize="0"/>
            <p:nvPr/>
          </p:nvPicPr>
          <p:blipFill rotWithShape="1">
            <a:blip r:embed="rId4">
              <a:alphaModFix/>
            </a:blip>
            <a:srcRect/>
            <a:stretch/>
          </p:blipFill>
          <p:spPr>
            <a:xfrm rot="5400000" flipH="1">
              <a:off x="-305220" y="4165076"/>
              <a:ext cx="2830034" cy="183823"/>
            </a:xfrm>
            <a:prstGeom prst="rect">
              <a:avLst/>
            </a:prstGeom>
            <a:noFill/>
            <a:ln>
              <a:noFill/>
            </a:ln>
          </p:spPr>
        </p:pic>
        <p:pic>
          <p:nvPicPr>
            <p:cNvPr id="296" name="Google Shape;296;p35"/>
            <p:cNvPicPr preferRelativeResize="0"/>
            <p:nvPr/>
          </p:nvPicPr>
          <p:blipFill rotWithShape="1">
            <a:blip r:embed="rId4">
              <a:alphaModFix/>
            </a:blip>
            <a:srcRect/>
            <a:stretch/>
          </p:blipFill>
          <p:spPr>
            <a:xfrm rot="5400000" flipH="1">
              <a:off x="2816624" y="4190215"/>
              <a:ext cx="2830034" cy="183823"/>
            </a:xfrm>
            <a:prstGeom prst="rect">
              <a:avLst/>
            </a:prstGeom>
            <a:noFill/>
            <a:ln>
              <a:noFill/>
            </a:ln>
          </p:spPr>
        </p:pic>
      </p:grpSp>
      <p:grpSp>
        <p:nvGrpSpPr>
          <p:cNvPr id="297" name="Google Shape;297;p35"/>
          <p:cNvGrpSpPr/>
          <p:nvPr/>
        </p:nvGrpSpPr>
        <p:grpSpPr>
          <a:xfrm>
            <a:off x="8805998" y="1176777"/>
            <a:ext cx="2588904" cy="2237297"/>
            <a:chOff x="1017885" y="2820184"/>
            <a:chExt cx="3386040" cy="2926172"/>
          </a:xfrm>
        </p:grpSpPr>
        <p:pic>
          <p:nvPicPr>
            <p:cNvPr id="298" name="Google Shape;298;p35"/>
            <p:cNvPicPr preferRelativeResize="0"/>
            <p:nvPr/>
          </p:nvPicPr>
          <p:blipFill rotWithShape="1">
            <a:blip r:embed="rId5">
              <a:alphaModFix/>
            </a:blip>
            <a:srcRect/>
            <a:stretch/>
          </p:blipFill>
          <p:spPr>
            <a:xfrm rot="10800000" flipH="1">
              <a:off x="1199926" y="5538246"/>
              <a:ext cx="3204000" cy="208110"/>
            </a:xfrm>
            <a:prstGeom prst="rect">
              <a:avLst/>
            </a:prstGeom>
            <a:noFill/>
            <a:ln>
              <a:noFill/>
            </a:ln>
          </p:spPr>
        </p:pic>
        <p:pic>
          <p:nvPicPr>
            <p:cNvPr id="299" name="Google Shape;299;p35"/>
            <p:cNvPicPr preferRelativeResize="0"/>
            <p:nvPr/>
          </p:nvPicPr>
          <p:blipFill rotWithShape="1">
            <a:blip r:embed="rId5">
              <a:alphaModFix/>
            </a:blip>
            <a:srcRect/>
            <a:stretch/>
          </p:blipFill>
          <p:spPr>
            <a:xfrm rot="10800000" flipH="1">
              <a:off x="1064808" y="2820184"/>
              <a:ext cx="3204000" cy="208110"/>
            </a:xfrm>
            <a:prstGeom prst="rect">
              <a:avLst/>
            </a:prstGeom>
            <a:noFill/>
            <a:ln>
              <a:noFill/>
            </a:ln>
          </p:spPr>
        </p:pic>
        <p:pic>
          <p:nvPicPr>
            <p:cNvPr id="300" name="Google Shape;300;p35"/>
            <p:cNvPicPr preferRelativeResize="0"/>
            <p:nvPr/>
          </p:nvPicPr>
          <p:blipFill rotWithShape="1">
            <a:blip r:embed="rId5">
              <a:alphaModFix/>
            </a:blip>
            <a:srcRect/>
            <a:stretch/>
          </p:blipFill>
          <p:spPr>
            <a:xfrm rot="5400000" flipH="1">
              <a:off x="-305220" y="4165076"/>
              <a:ext cx="2830034" cy="183823"/>
            </a:xfrm>
            <a:prstGeom prst="rect">
              <a:avLst/>
            </a:prstGeom>
            <a:noFill/>
            <a:ln>
              <a:noFill/>
            </a:ln>
          </p:spPr>
        </p:pic>
        <p:pic>
          <p:nvPicPr>
            <p:cNvPr id="301" name="Google Shape;301;p35"/>
            <p:cNvPicPr preferRelativeResize="0"/>
            <p:nvPr/>
          </p:nvPicPr>
          <p:blipFill rotWithShape="1">
            <a:blip r:embed="rId5">
              <a:alphaModFix/>
            </a:blip>
            <a:srcRect/>
            <a:stretch/>
          </p:blipFill>
          <p:spPr>
            <a:xfrm rot="5400000" flipH="1">
              <a:off x="2816624" y="4190215"/>
              <a:ext cx="2830034" cy="183823"/>
            </a:xfrm>
            <a:prstGeom prst="rect">
              <a:avLst/>
            </a:prstGeom>
            <a:noFill/>
            <a:ln>
              <a:noFill/>
            </a:ln>
          </p:spPr>
        </p:pic>
      </p:grpSp>
      <p:grpSp>
        <p:nvGrpSpPr>
          <p:cNvPr id="302" name="Google Shape;302;p35"/>
          <p:cNvGrpSpPr/>
          <p:nvPr/>
        </p:nvGrpSpPr>
        <p:grpSpPr>
          <a:xfrm>
            <a:off x="5855409" y="3755008"/>
            <a:ext cx="2588904" cy="2237297"/>
            <a:chOff x="1017885" y="2820184"/>
            <a:chExt cx="3386040" cy="2926172"/>
          </a:xfrm>
        </p:grpSpPr>
        <p:pic>
          <p:nvPicPr>
            <p:cNvPr id="303" name="Google Shape;303;p35"/>
            <p:cNvPicPr preferRelativeResize="0"/>
            <p:nvPr/>
          </p:nvPicPr>
          <p:blipFill rotWithShape="1">
            <a:blip r:embed="rId6">
              <a:alphaModFix/>
            </a:blip>
            <a:srcRect/>
            <a:stretch/>
          </p:blipFill>
          <p:spPr>
            <a:xfrm rot="10800000" flipH="1">
              <a:off x="1199926" y="5538246"/>
              <a:ext cx="3204000" cy="208110"/>
            </a:xfrm>
            <a:prstGeom prst="rect">
              <a:avLst/>
            </a:prstGeom>
            <a:noFill/>
            <a:ln>
              <a:noFill/>
            </a:ln>
          </p:spPr>
        </p:pic>
        <p:pic>
          <p:nvPicPr>
            <p:cNvPr id="304" name="Google Shape;304;p35"/>
            <p:cNvPicPr preferRelativeResize="0"/>
            <p:nvPr/>
          </p:nvPicPr>
          <p:blipFill rotWithShape="1">
            <a:blip r:embed="rId6">
              <a:alphaModFix/>
            </a:blip>
            <a:srcRect/>
            <a:stretch/>
          </p:blipFill>
          <p:spPr>
            <a:xfrm rot="10800000" flipH="1">
              <a:off x="1064808" y="2820184"/>
              <a:ext cx="3204000" cy="208110"/>
            </a:xfrm>
            <a:prstGeom prst="rect">
              <a:avLst/>
            </a:prstGeom>
            <a:noFill/>
            <a:ln>
              <a:noFill/>
            </a:ln>
          </p:spPr>
        </p:pic>
        <p:pic>
          <p:nvPicPr>
            <p:cNvPr id="305" name="Google Shape;305;p35"/>
            <p:cNvPicPr preferRelativeResize="0"/>
            <p:nvPr/>
          </p:nvPicPr>
          <p:blipFill rotWithShape="1">
            <a:blip r:embed="rId6">
              <a:alphaModFix/>
            </a:blip>
            <a:srcRect/>
            <a:stretch/>
          </p:blipFill>
          <p:spPr>
            <a:xfrm rot="5400000" flipH="1">
              <a:off x="-305220" y="4165076"/>
              <a:ext cx="2830034" cy="183823"/>
            </a:xfrm>
            <a:prstGeom prst="rect">
              <a:avLst/>
            </a:prstGeom>
            <a:noFill/>
            <a:ln>
              <a:noFill/>
            </a:ln>
          </p:spPr>
        </p:pic>
        <p:pic>
          <p:nvPicPr>
            <p:cNvPr id="306" name="Google Shape;306;p35"/>
            <p:cNvPicPr preferRelativeResize="0"/>
            <p:nvPr/>
          </p:nvPicPr>
          <p:blipFill rotWithShape="1">
            <a:blip r:embed="rId6">
              <a:alphaModFix/>
            </a:blip>
            <a:srcRect/>
            <a:stretch/>
          </p:blipFill>
          <p:spPr>
            <a:xfrm rot="5400000" flipH="1">
              <a:off x="2816624" y="4190215"/>
              <a:ext cx="2830034" cy="183823"/>
            </a:xfrm>
            <a:prstGeom prst="rect">
              <a:avLst/>
            </a:prstGeom>
            <a:noFill/>
            <a:ln>
              <a:noFill/>
            </a:ln>
          </p:spPr>
        </p:pic>
      </p:grpSp>
      <p:grpSp>
        <p:nvGrpSpPr>
          <p:cNvPr id="307" name="Google Shape;307;p35"/>
          <p:cNvGrpSpPr/>
          <p:nvPr/>
        </p:nvGrpSpPr>
        <p:grpSpPr>
          <a:xfrm>
            <a:off x="2868682" y="3784859"/>
            <a:ext cx="2588904" cy="2237297"/>
            <a:chOff x="1017885" y="2820184"/>
            <a:chExt cx="3386040" cy="2926172"/>
          </a:xfrm>
        </p:grpSpPr>
        <p:pic>
          <p:nvPicPr>
            <p:cNvPr id="308" name="Google Shape;308;p35"/>
            <p:cNvPicPr preferRelativeResize="0"/>
            <p:nvPr/>
          </p:nvPicPr>
          <p:blipFill rotWithShape="1">
            <a:blip r:embed="rId7">
              <a:alphaModFix/>
            </a:blip>
            <a:srcRect/>
            <a:stretch/>
          </p:blipFill>
          <p:spPr>
            <a:xfrm rot="10800000" flipH="1">
              <a:off x="1199926" y="5538246"/>
              <a:ext cx="3204000" cy="208110"/>
            </a:xfrm>
            <a:prstGeom prst="rect">
              <a:avLst/>
            </a:prstGeom>
            <a:noFill/>
            <a:ln>
              <a:noFill/>
            </a:ln>
          </p:spPr>
        </p:pic>
        <p:pic>
          <p:nvPicPr>
            <p:cNvPr id="309" name="Google Shape;309;p35"/>
            <p:cNvPicPr preferRelativeResize="0"/>
            <p:nvPr/>
          </p:nvPicPr>
          <p:blipFill rotWithShape="1">
            <a:blip r:embed="rId7">
              <a:alphaModFix/>
            </a:blip>
            <a:srcRect/>
            <a:stretch/>
          </p:blipFill>
          <p:spPr>
            <a:xfrm rot="10800000" flipH="1">
              <a:off x="1064808" y="2820184"/>
              <a:ext cx="3204000" cy="208110"/>
            </a:xfrm>
            <a:prstGeom prst="rect">
              <a:avLst/>
            </a:prstGeom>
            <a:noFill/>
            <a:ln>
              <a:noFill/>
            </a:ln>
          </p:spPr>
        </p:pic>
        <p:pic>
          <p:nvPicPr>
            <p:cNvPr id="310" name="Google Shape;310;p35"/>
            <p:cNvPicPr preferRelativeResize="0"/>
            <p:nvPr/>
          </p:nvPicPr>
          <p:blipFill rotWithShape="1">
            <a:blip r:embed="rId7">
              <a:alphaModFix/>
            </a:blip>
            <a:srcRect/>
            <a:stretch/>
          </p:blipFill>
          <p:spPr>
            <a:xfrm rot="5400000" flipH="1">
              <a:off x="-305220" y="4165076"/>
              <a:ext cx="2830034" cy="183823"/>
            </a:xfrm>
            <a:prstGeom prst="rect">
              <a:avLst/>
            </a:prstGeom>
            <a:noFill/>
            <a:ln>
              <a:noFill/>
            </a:ln>
          </p:spPr>
        </p:pic>
        <p:pic>
          <p:nvPicPr>
            <p:cNvPr id="311" name="Google Shape;311;p35"/>
            <p:cNvPicPr preferRelativeResize="0"/>
            <p:nvPr/>
          </p:nvPicPr>
          <p:blipFill rotWithShape="1">
            <a:blip r:embed="rId7">
              <a:alphaModFix/>
            </a:blip>
            <a:srcRect/>
            <a:stretch/>
          </p:blipFill>
          <p:spPr>
            <a:xfrm rot="5400000" flipH="1">
              <a:off x="2816624" y="4190215"/>
              <a:ext cx="2830034" cy="183823"/>
            </a:xfrm>
            <a:prstGeom prst="rect">
              <a:avLst/>
            </a:prstGeom>
            <a:noFill/>
            <a:ln>
              <a:noFill/>
            </a:ln>
          </p:spPr>
        </p:pic>
      </p:grpSp>
      <p:grpSp>
        <p:nvGrpSpPr>
          <p:cNvPr id="312" name="Google Shape;312;p35"/>
          <p:cNvGrpSpPr/>
          <p:nvPr/>
        </p:nvGrpSpPr>
        <p:grpSpPr>
          <a:xfrm>
            <a:off x="8765149" y="3662311"/>
            <a:ext cx="2588904" cy="2237297"/>
            <a:chOff x="1017885" y="2820184"/>
            <a:chExt cx="3386040" cy="2926172"/>
          </a:xfrm>
        </p:grpSpPr>
        <p:pic>
          <p:nvPicPr>
            <p:cNvPr id="313" name="Google Shape;313;p35"/>
            <p:cNvPicPr preferRelativeResize="0"/>
            <p:nvPr/>
          </p:nvPicPr>
          <p:blipFill rotWithShape="1">
            <a:blip r:embed="rId8">
              <a:alphaModFix/>
            </a:blip>
            <a:srcRect/>
            <a:stretch/>
          </p:blipFill>
          <p:spPr>
            <a:xfrm rot="10800000" flipH="1">
              <a:off x="1199926" y="5538246"/>
              <a:ext cx="3204000" cy="208110"/>
            </a:xfrm>
            <a:prstGeom prst="rect">
              <a:avLst/>
            </a:prstGeom>
            <a:noFill/>
            <a:ln>
              <a:noFill/>
            </a:ln>
          </p:spPr>
        </p:pic>
        <p:pic>
          <p:nvPicPr>
            <p:cNvPr id="314" name="Google Shape;314;p35"/>
            <p:cNvPicPr preferRelativeResize="0"/>
            <p:nvPr/>
          </p:nvPicPr>
          <p:blipFill rotWithShape="1">
            <a:blip r:embed="rId8">
              <a:alphaModFix/>
            </a:blip>
            <a:srcRect/>
            <a:stretch/>
          </p:blipFill>
          <p:spPr>
            <a:xfrm rot="10800000" flipH="1">
              <a:off x="1064808" y="2820184"/>
              <a:ext cx="3204000" cy="208110"/>
            </a:xfrm>
            <a:prstGeom prst="rect">
              <a:avLst/>
            </a:prstGeom>
            <a:noFill/>
            <a:ln>
              <a:noFill/>
            </a:ln>
          </p:spPr>
        </p:pic>
        <p:pic>
          <p:nvPicPr>
            <p:cNvPr id="315" name="Google Shape;315;p35"/>
            <p:cNvPicPr preferRelativeResize="0"/>
            <p:nvPr/>
          </p:nvPicPr>
          <p:blipFill rotWithShape="1">
            <a:blip r:embed="rId8">
              <a:alphaModFix/>
            </a:blip>
            <a:srcRect/>
            <a:stretch/>
          </p:blipFill>
          <p:spPr>
            <a:xfrm rot="5400000" flipH="1">
              <a:off x="-305220" y="4165076"/>
              <a:ext cx="2830034" cy="183823"/>
            </a:xfrm>
            <a:prstGeom prst="rect">
              <a:avLst/>
            </a:prstGeom>
            <a:noFill/>
            <a:ln>
              <a:noFill/>
            </a:ln>
          </p:spPr>
        </p:pic>
        <p:pic>
          <p:nvPicPr>
            <p:cNvPr id="316" name="Google Shape;316;p35"/>
            <p:cNvPicPr preferRelativeResize="0"/>
            <p:nvPr/>
          </p:nvPicPr>
          <p:blipFill rotWithShape="1">
            <a:blip r:embed="rId8">
              <a:alphaModFix/>
            </a:blip>
            <a:srcRect/>
            <a:stretch/>
          </p:blipFill>
          <p:spPr>
            <a:xfrm rot="5400000" flipH="1">
              <a:off x="2816624" y="4190215"/>
              <a:ext cx="2830034" cy="183823"/>
            </a:xfrm>
            <a:prstGeom prst="rect">
              <a:avLst/>
            </a:prstGeom>
            <a:noFill/>
            <a:ln>
              <a:noFill/>
            </a:ln>
          </p:spPr>
        </p:pic>
      </p:grpSp>
      <p:sp>
        <p:nvSpPr>
          <p:cNvPr id="317" name="Google Shape;317;p35"/>
          <p:cNvSpPr txBox="1">
            <a:spLocks noGrp="1"/>
          </p:cNvSpPr>
          <p:nvPr>
            <p:ph type="title"/>
          </p:nvPr>
        </p:nvSpPr>
        <p:spPr>
          <a:xfrm>
            <a:off x="509082" y="2238353"/>
            <a:ext cx="2118000" cy="2645100"/>
          </a:xfrm>
          <a:prstGeom prst="rect">
            <a:avLst/>
          </a:prstGeom>
          <a:noFill/>
          <a:ln>
            <a:noFill/>
          </a:ln>
        </p:spPr>
        <p:txBody>
          <a:bodyPr spcFirstLastPara="1" wrap="square" lIns="121900" tIns="121900" rIns="121900" bIns="121900" anchor="t" anchorCtr="0">
            <a:noAutofit/>
          </a:bodyPr>
          <a:lstStyle/>
          <a:p>
            <a:pPr marL="0" lvl="0" indent="0" algn="l" rtl="0">
              <a:lnSpc>
                <a:spcPct val="100000"/>
              </a:lnSpc>
              <a:spcBef>
                <a:spcPts val="0"/>
              </a:spcBef>
              <a:spcAft>
                <a:spcPts val="0"/>
              </a:spcAft>
              <a:buSzPts val="4000"/>
              <a:buNone/>
            </a:pPr>
            <a:r>
              <a:rPr lang="en"/>
              <a:t>Let’s review some facts.</a:t>
            </a:r>
            <a:endParaRPr/>
          </a:p>
        </p:txBody>
      </p:sp>
      <p:sp>
        <p:nvSpPr>
          <p:cNvPr id="318" name="Google Shape;318;p35"/>
          <p:cNvSpPr txBox="1">
            <a:spLocks noGrp="1"/>
          </p:cNvSpPr>
          <p:nvPr>
            <p:ph type="subTitle" idx="1"/>
          </p:nvPr>
        </p:nvSpPr>
        <p:spPr>
          <a:xfrm>
            <a:off x="3139025" y="1401600"/>
            <a:ext cx="2118000" cy="606900"/>
          </a:xfrm>
          <a:prstGeom prst="rect">
            <a:avLst/>
          </a:prstGeom>
          <a:noFill/>
          <a:ln>
            <a:noFill/>
          </a:ln>
        </p:spPr>
        <p:txBody>
          <a:bodyPr spcFirstLastPara="1" wrap="square" lIns="121900" tIns="121900" rIns="121900" bIns="121900" anchor="t" anchorCtr="0">
            <a:noAutofit/>
          </a:bodyPr>
          <a:lstStyle/>
          <a:p>
            <a:pPr marL="0" lvl="0" indent="0" algn="l" rtl="0">
              <a:lnSpc>
                <a:spcPct val="115000"/>
              </a:lnSpc>
              <a:spcBef>
                <a:spcPts val="0"/>
              </a:spcBef>
              <a:spcAft>
                <a:spcPts val="2100"/>
              </a:spcAft>
              <a:buSzPts val="1800"/>
              <a:buNone/>
            </a:pPr>
            <a:r>
              <a:rPr lang="en" sz="2200"/>
              <a:t>Elephants</a:t>
            </a:r>
            <a:endParaRPr sz="2200"/>
          </a:p>
        </p:txBody>
      </p:sp>
      <p:sp>
        <p:nvSpPr>
          <p:cNvPr id="319" name="Google Shape;319;p35"/>
          <p:cNvSpPr txBox="1">
            <a:spLocks noGrp="1"/>
          </p:cNvSpPr>
          <p:nvPr>
            <p:ph type="body" idx="8"/>
          </p:nvPr>
        </p:nvSpPr>
        <p:spPr>
          <a:xfrm>
            <a:off x="9107387" y="4677023"/>
            <a:ext cx="2208300" cy="834000"/>
          </a:xfrm>
          <a:prstGeom prst="rect">
            <a:avLst/>
          </a:prstGeom>
          <a:noFill/>
          <a:ln>
            <a:noFill/>
          </a:ln>
        </p:spPr>
        <p:txBody>
          <a:bodyPr spcFirstLastPara="1" wrap="square" lIns="121900" tIns="121900" rIns="121900" bIns="121900" anchor="t" anchorCtr="0">
            <a:noAutofit/>
          </a:bodyPr>
          <a:lstStyle/>
          <a:p>
            <a:pPr marL="0" lvl="0" indent="0" algn="l" rtl="0">
              <a:lnSpc>
                <a:spcPct val="115000"/>
              </a:lnSpc>
              <a:spcBef>
                <a:spcPts val="0"/>
              </a:spcBef>
              <a:spcAft>
                <a:spcPts val="2100"/>
              </a:spcAft>
              <a:buSzPts val="1400"/>
              <a:buNone/>
            </a:pPr>
            <a:r>
              <a:rPr lang="en"/>
              <a:t>Koalas are even more lazy than cats.</a:t>
            </a:r>
            <a:endParaRPr/>
          </a:p>
        </p:txBody>
      </p:sp>
      <p:sp>
        <p:nvSpPr>
          <p:cNvPr id="320" name="Google Shape;320;p35"/>
          <p:cNvSpPr txBox="1">
            <a:spLocks noGrp="1"/>
          </p:cNvSpPr>
          <p:nvPr>
            <p:ph type="subTitle" idx="2"/>
          </p:nvPr>
        </p:nvSpPr>
        <p:spPr>
          <a:xfrm>
            <a:off x="3062825" y="4172720"/>
            <a:ext cx="2208300" cy="606900"/>
          </a:xfrm>
          <a:prstGeom prst="rect">
            <a:avLst/>
          </a:prstGeom>
          <a:noFill/>
          <a:ln>
            <a:noFill/>
          </a:ln>
        </p:spPr>
        <p:txBody>
          <a:bodyPr spcFirstLastPara="1" wrap="square" lIns="121900" tIns="121900" rIns="121900" bIns="121900" anchor="t" anchorCtr="0">
            <a:noAutofit/>
          </a:bodyPr>
          <a:lstStyle/>
          <a:p>
            <a:pPr marL="0" lvl="0" indent="0" algn="l" rtl="0">
              <a:lnSpc>
                <a:spcPct val="115000"/>
              </a:lnSpc>
              <a:spcBef>
                <a:spcPts val="0"/>
              </a:spcBef>
              <a:spcAft>
                <a:spcPts val="2100"/>
              </a:spcAft>
              <a:buSzPts val="1800"/>
              <a:buNone/>
            </a:pPr>
            <a:r>
              <a:rPr lang="en" sz="2200"/>
              <a:t>Dogs</a:t>
            </a:r>
            <a:endParaRPr sz="2200"/>
          </a:p>
        </p:txBody>
      </p:sp>
      <p:sp>
        <p:nvSpPr>
          <p:cNvPr id="321" name="Google Shape;321;p35"/>
          <p:cNvSpPr txBox="1">
            <a:spLocks noGrp="1"/>
          </p:cNvSpPr>
          <p:nvPr>
            <p:ph type="body" idx="13"/>
          </p:nvPr>
        </p:nvSpPr>
        <p:spPr>
          <a:xfrm>
            <a:off x="3139025" y="1980200"/>
            <a:ext cx="2118000" cy="834000"/>
          </a:xfrm>
          <a:prstGeom prst="rect">
            <a:avLst/>
          </a:prstGeom>
          <a:noFill/>
          <a:ln>
            <a:noFill/>
          </a:ln>
        </p:spPr>
        <p:txBody>
          <a:bodyPr spcFirstLastPara="1" wrap="square" lIns="121900" tIns="121900" rIns="121900" bIns="121900" anchor="t" anchorCtr="0">
            <a:noAutofit/>
          </a:bodyPr>
          <a:lstStyle/>
          <a:p>
            <a:pPr marL="0" lvl="0" indent="0" algn="l" rtl="0">
              <a:lnSpc>
                <a:spcPct val="115000"/>
              </a:lnSpc>
              <a:spcBef>
                <a:spcPts val="0"/>
              </a:spcBef>
              <a:spcAft>
                <a:spcPts val="0"/>
              </a:spcAft>
              <a:buSzPts val="1400"/>
              <a:buNone/>
            </a:pPr>
            <a:r>
              <a:rPr lang="en"/>
              <a:t>Elephants can sense storms.</a:t>
            </a:r>
            <a:endParaRPr/>
          </a:p>
          <a:p>
            <a:pPr marL="0" lvl="0" indent="0" algn="l" rtl="0">
              <a:lnSpc>
                <a:spcPct val="115000"/>
              </a:lnSpc>
              <a:spcBef>
                <a:spcPts val="2100"/>
              </a:spcBef>
              <a:spcAft>
                <a:spcPts val="2100"/>
              </a:spcAft>
              <a:buSzPts val="1400"/>
              <a:buNone/>
            </a:pPr>
            <a:endParaRPr/>
          </a:p>
        </p:txBody>
      </p:sp>
      <p:sp>
        <p:nvSpPr>
          <p:cNvPr id="322" name="Google Shape;322;p35"/>
          <p:cNvSpPr txBox="1">
            <a:spLocks noGrp="1"/>
          </p:cNvSpPr>
          <p:nvPr>
            <p:ph type="subTitle" idx="3"/>
          </p:nvPr>
        </p:nvSpPr>
        <p:spPr>
          <a:xfrm>
            <a:off x="6109527" y="3969694"/>
            <a:ext cx="2208300" cy="606900"/>
          </a:xfrm>
          <a:prstGeom prst="rect">
            <a:avLst/>
          </a:prstGeom>
          <a:noFill/>
          <a:ln>
            <a:noFill/>
          </a:ln>
        </p:spPr>
        <p:txBody>
          <a:bodyPr spcFirstLastPara="1" wrap="square" lIns="121900" tIns="121900" rIns="121900" bIns="121900" anchor="t" anchorCtr="0">
            <a:noAutofit/>
          </a:bodyPr>
          <a:lstStyle/>
          <a:p>
            <a:pPr marL="0" lvl="0" indent="0" algn="l" rtl="0">
              <a:lnSpc>
                <a:spcPct val="115000"/>
              </a:lnSpc>
              <a:spcBef>
                <a:spcPts val="0"/>
              </a:spcBef>
              <a:spcAft>
                <a:spcPts val="2100"/>
              </a:spcAft>
              <a:buSzPts val="1800"/>
              <a:buNone/>
            </a:pPr>
            <a:r>
              <a:rPr lang="en" sz="2200"/>
              <a:t>Cats</a:t>
            </a:r>
            <a:endParaRPr sz="2200"/>
          </a:p>
        </p:txBody>
      </p:sp>
      <p:sp>
        <p:nvSpPr>
          <p:cNvPr id="323" name="Google Shape;323;p35"/>
          <p:cNvSpPr txBox="1">
            <a:spLocks noGrp="1"/>
          </p:cNvSpPr>
          <p:nvPr>
            <p:ph type="body" idx="15"/>
          </p:nvPr>
        </p:nvSpPr>
        <p:spPr>
          <a:xfrm>
            <a:off x="3062825" y="4723398"/>
            <a:ext cx="2208300" cy="834000"/>
          </a:xfrm>
          <a:prstGeom prst="rect">
            <a:avLst/>
          </a:prstGeom>
          <a:noFill/>
          <a:ln>
            <a:noFill/>
          </a:ln>
        </p:spPr>
        <p:txBody>
          <a:bodyPr spcFirstLastPara="1" wrap="square" lIns="121900" tIns="121900" rIns="121900" bIns="121900" anchor="t" anchorCtr="0">
            <a:noAutofit/>
          </a:bodyPr>
          <a:lstStyle/>
          <a:p>
            <a:pPr marL="0" lvl="0" indent="0" algn="l" rtl="0">
              <a:lnSpc>
                <a:spcPct val="115000"/>
              </a:lnSpc>
              <a:spcBef>
                <a:spcPts val="0"/>
              </a:spcBef>
              <a:spcAft>
                <a:spcPts val="2100"/>
              </a:spcAft>
              <a:buSzPts val="1400"/>
              <a:buNone/>
            </a:pPr>
            <a:r>
              <a:rPr lang="en"/>
              <a:t>Dogs can smell your feelings.</a:t>
            </a:r>
            <a:endParaRPr/>
          </a:p>
        </p:txBody>
      </p:sp>
      <p:sp>
        <p:nvSpPr>
          <p:cNvPr id="324" name="Google Shape;324;p35"/>
          <p:cNvSpPr txBox="1">
            <a:spLocks noGrp="1"/>
          </p:cNvSpPr>
          <p:nvPr>
            <p:ph type="subTitle" idx="4"/>
          </p:nvPr>
        </p:nvSpPr>
        <p:spPr>
          <a:xfrm>
            <a:off x="6112001" y="1418950"/>
            <a:ext cx="2118000" cy="606900"/>
          </a:xfrm>
          <a:prstGeom prst="rect">
            <a:avLst/>
          </a:prstGeom>
          <a:noFill/>
          <a:ln>
            <a:noFill/>
          </a:ln>
        </p:spPr>
        <p:txBody>
          <a:bodyPr spcFirstLastPara="1" wrap="square" lIns="121900" tIns="121900" rIns="121900" bIns="121900" anchor="t" anchorCtr="0">
            <a:noAutofit/>
          </a:bodyPr>
          <a:lstStyle/>
          <a:p>
            <a:pPr marL="0" lvl="0" indent="0" algn="l" rtl="0">
              <a:lnSpc>
                <a:spcPct val="115000"/>
              </a:lnSpc>
              <a:spcBef>
                <a:spcPts val="0"/>
              </a:spcBef>
              <a:spcAft>
                <a:spcPts val="2100"/>
              </a:spcAft>
              <a:buSzPts val="1800"/>
              <a:buNone/>
            </a:pPr>
            <a:r>
              <a:rPr lang="en" sz="2200"/>
              <a:t>Pandas</a:t>
            </a:r>
            <a:endParaRPr sz="2200"/>
          </a:p>
        </p:txBody>
      </p:sp>
      <p:sp>
        <p:nvSpPr>
          <p:cNvPr id="325" name="Google Shape;325;p35"/>
          <p:cNvSpPr txBox="1">
            <a:spLocks noGrp="1"/>
          </p:cNvSpPr>
          <p:nvPr>
            <p:ph type="subTitle" idx="5"/>
          </p:nvPr>
        </p:nvSpPr>
        <p:spPr>
          <a:xfrm>
            <a:off x="9128126" y="1383150"/>
            <a:ext cx="2118000" cy="606900"/>
          </a:xfrm>
          <a:prstGeom prst="rect">
            <a:avLst/>
          </a:prstGeom>
          <a:noFill/>
          <a:ln>
            <a:noFill/>
          </a:ln>
        </p:spPr>
        <p:txBody>
          <a:bodyPr spcFirstLastPara="1" wrap="square" lIns="121900" tIns="121900" rIns="121900" bIns="121900" anchor="t" anchorCtr="0">
            <a:noAutofit/>
          </a:bodyPr>
          <a:lstStyle/>
          <a:p>
            <a:pPr marL="0" lvl="0" indent="0" algn="l" rtl="0">
              <a:lnSpc>
                <a:spcPct val="115000"/>
              </a:lnSpc>
              <a:spcBef>
                <a:spcPts val="0"/>
              </a:spcBef>
              <a:spcAft>
                <a:spcPts val="2100"/>
              </a:spcAft>
              <a:buSzPts val="1800"/>
              <a:buNone/>
            </a:pPr>
            <a:r>
              <a:rPr lang="en" sz="2200"/>
              <a:t>Kangaroos</a:t>
            </a:r>
            <a:endParaRPr sz="2200"/>
          </a:p>
        </p:txBody>
      </p:sp>
      <p:sp>
        <p:nvSpPr>
          <p:cNvPr id="326" name="Google Shape;326;p35"/>
          <p:cNvSpPr txBox="1">
            <a:spLocks noGrp="1"/>
          </p:cNvSpPr>
          <p:nvPr>
            <p:ph type="subTitle" idx="6"/>
          </p:nvPr>
        </p:nvSpPr>
        <p:spPr>
          <a:xfrm>
            <a:off x="9107387" y="4107800"/>
            <a:ext cx="2208300" cy="606900"/>
          </a:xfrm>
          <a:prstGeom prst="rect">
            <a:avLst/>
          </a:prstGeom>
          <a:noFill/>
          <a:ln>
            <a:noFill/>
          </a:ln>
        </p:spPr>
        <p:txBody>
          <a:bodyPr spcFirstLastPara="1" wrap="square" lIns="121900" tIns="121900" rIns="121900" bIns="121900" anchor="t" anchorCtr="0">
            <a:noAutofit/>
          </a:bodyPr>
          <a:lstStyle/>
          <a:p>
            <a:pPr marL="0" lvl="0" indent="0" algn="l" rtl="0">
              <a:lnSpc>
                <a:spcPct val="115000"/>
              </a:lnSpc>
              <a:spcBef>
                <a:spcPts val="0"/>
              </a:spcBef>
              <a:spcAft>
                <a:spcPts val="2100"/>
              </a:spcAft>
              <a:buSzPts val="1800"/>
              <a:buNone/>
            </a:pPr>
            <a:r>
              <a:rPr lang="en" sz="2200"/>
              <a:t>Koalas</a:t>
            </a:r>
            <a:endParaRPr sz="2200"/>
          </a:p>
        </p:txBody>
      </p:sp>
      <p:sp>
        <p:nvSpPr>
          <p:cNvPr id="327" name="Google Shape;327;p35"/>
          <p:cNvSpPr txBox="1">
            <a:spLocks noGrp="1"/>
          </p:cNvSpPr>
          <p:nvPr>
            <p:ph type="body" idx="7"/>
          </p:nvPr>
        </p:nvSpPr>
        <p:spPr>
          <a:xfrm>
            <a:off x="6112001" y="1980200"/>
            <a:ext cx="2118000" cy="834000"/>
          </a:xfrm>
          <a:prstGeom prst="rect">
            <a:avLst/>
          </a:prstGeom>
          <a:noFill/>
          <a:ln>
            <a:noFill/>
          </a:ln>
        </p:spPr>
        <p:txBody>
          <a:bodyPr spcFirstLastPara="1" wrap="square" lIns="121900" tIns="121900" rIns="121900" bIns="121900" anchor="t" anchorCtr="0">
            <a:noAutofit/>
          </a:bodyPr>
          <a:lstStyle/>
          <a:p>
            <a:pPr marL="0" lvl="0" indent="0" algn="l" rtl="0">
              <a:lnSpc>
                <a:spcPct val="115000"/>
              </a:lnSpc>
              <a:spcBef>
                <a:spcPts val="0"/>
              </a:spcBef>
              <a:spcAft>
                <a:spcPts val="2100"/>
              </a:spcAft>
              <a:buSzPts val="1400"/>
              <a:buNone/>
            </a:pPr>
            <a:r>
              <a:rPr lang="en"/>
              <a:t>Pandas don’t hibernate.</a:t>
            </a:r>
            <a:endParaRPr/>
          </a:p>
        </p:txBody>
      </p:sp>
      <p:sp>
        <p:nvSpPr>
          <p:cNvPr id="328" name="Google Shape;328;p35"/>
          <p:cNvSpPr txBox="1">
            <a:spLocks noGrp="1"/>
          </p:cNvSpPr>
          <p:nvPr>
            <p:ph type="body" idx="9"/>
          </p:nvPr>
        </p:nvSpPr>
        <p:spPr>
          <a:xfrm>
            <a:off x="9128126" y="1933825"/>
            <a:ext cx="2118000" cy="834000"/>
          </a:xfrm>
          <a:prstGeom prst="rect">
            <a:avLst/>
          </a:prstGeom>
          <a:noFill/>
          <a:ln>
            <a:noFill/>
          </a:ln>
        </p:spPr>
        <p:txBody>
          <a:bodyPr spcFirstLastPara="1" wrap="square" lIns="121900" tIns="121900" rIns="121900" bIns="121900" anchor="t" anchorCtr="0">
            <a:noAutofit/>
          </a:bodyPr>
          <a:lstStyle/>
          <a:p>
            <a:pPr marL="0" lvl="0" indent="0" algn="l" rtl="0">
              <a:lnSpc>
                <a:spcPct val="115000"/>
              </a:lnSpc>
              <a:spcBef>
                <a:spcPts val="0"/>
              </a:spcBef>
              <a:spcAft>
                <a:spcPts val="0"/>
              </a:spcAft>
              <a:buClr>
                <a:schemeClr val="dk1"/>
              </a:buClr>
              <a:buSzPts val="1100"/>
              <a:buFont typeface="Arial"/>
              <a:buNone/>
            </a:pPr>
            <a:r>
              <a:rPr lang="en"/>
              <a:t>There are more kangaroos than humans in Australia.</a:t>
            </a:r>
            <a:endParaRPr/>
          </a:p>
          <a:p>
            <a:pPr marL="0" lvl="0" indent="0" algn="l" rtl="0">
              <a:lnSpc>
                <a:spcPct val="115000"/>
              </a:lnSpc>
              <a:spcBef>
                <a:spcPts val="2100"/>
              </a:spcBef>
              <a:spcAft>
                <a:spcPts val="2100"/>
              </a:spcAft>
              <a:buSzPts val="1400"/>
              <a:buNone/>
            </a:pPr>
            <a:endParaRPr/>
          </a:p>
        </p:txBody>
      </p:sp>
      <p:sp>
        <p:nvSpPr>
          <p:cNvPr id="329" name="Google Shape;329;p35"/>
          <p:cNvSpPr txBox="1">
            <a:spLocks noGrp="1"/>
          </p:cNvSpPr>
          <p:nvPr>
            <p:ph type="body" idx="14"/>
          </p:nvPr>
        </p:nvSpPr>
        <p:spPr>
          <a:xfrm>
            <a:off x="6109527" y="4538916"/>
            <a:ext cx="2208300" cy="834000"/>
          </a:xfrm>
          <a:prstGeom prst="rect">
            <a:avLst/>
          </a:prstGeom>
          <a:noFill/>
          <a:ln>
            <a:noFill/>
          </a:ln>
        </p:spPr>
        <p:txBody>
          <a:bodyPr spcFirstLastPara="1" wrap="square" lIns="121900" tIns="121900" rIns="121900" bIns="121900" anchor="t" anchorCtr="0">
            <a:noAutofit/>
          </a:bodyPr>
          <a:lstStyle/>
          <a:p>
            <a:pPr marL="0" lvl="0" indent="0" algn="l" rtl="0">
              <a:lnSpc>
                <a:spcPct val="115000"/>
              </a:lnSpc>
              <a:spcBef>
                <a:spcPts val="0"/>
              </a:spcBef>
              <a:spcAft>
                <a:spcPts val="2100"/>
              </a:spcAft>
              <a:buSzPts val="1400"/>
              <a:buNone/>
            </a:pPr>
            <a:r>
              <a:rPr lang="en"/>
              <a:t>Cats use their whiskers as feelers to determine if a space is too small to squeeze through.</a:t>
            </a:r>
            <a:endParaRPr/>
          </a:p>
        </p:txBody>
      </p:sp>
      <p:pic>
        <p:nvPicPr>
          <p:cNvPr id="330" name="Google Shape;330;p35" descr="A picture containing plant&#10;&#10;Description automatically generated"/>
          <p:cNvPicPr preferRelativeResize="0"/>
          <p:nvPr/>
        </p:nvPicPr>
        <p:blipFill rotWithShape="1">
          <a:blip r:embed="rId9">
            <a:alphaModFix/>
          </a:blip>
          <a:srcRect l="28678" t="45968" r="60320" b="25889"/>
          <a:stretch/>
        </p:blipFill>
        <p:spPr>
          <a:xfrm rot="5916381">
            <a:off x="1566176" y="1043066"/>
            <a:ext cx="1123354" cy="815520"/>
          </a:xfrm>
          <a:custGeom>
            <a:avLst/>
            <a:gdLst/>
            <a:ahLst/>
            <a:cxnLst/>
            <a:rect l="l" t="t" r="r" b="b"/>
            <a:pathLst>
              <a:path w="1124296" h="816204" extrusionOk="0">
                <a:moveTo>
                  <a:pt x="623587" y="793775"/>
                </a:moveTo>
                <a:cubicBezTo>
                  <a:pt x="625711" y="793188"/>
                  <a:pt x="624606" y="793588"/>
                  <a:pt x="622953" y="794023"/>
                </a:cubicBezTo>
                <a:lnTo>
                  <a:pt x="622653" y="794057"/>
                </a:lnTo>
                <a:close/>
                <a:moveTo>
                  <a:pt x="96379" y="25278"/>
                </a:moveTo>
                <a:lnTo>
                  <a:pt x="102845" y="29493"/>
                </a:lnTo>
                <a:cubicBezTo>
                  <a:pt x="115280" y="37613"/>
                  <a:pt x="131184" y="48024"/>
                  <a:pt x="150538" y="60755"/>
                </a:cubicBezTo>
                <a:cubicBezTo>
                  <a:pt x="161187" y="66714"/>
                  <a:pt x="223532" y="101487"/>
                  <a:pt x="231295" y="106339"/>
                </a:cubicBezTo>
                <a:cubicBezTo>
                  <a:pt x="234480" y="108329"/>
                  <a:pt x="236403" y="111417"/>
                  <a:pt x="239261" y="113762"/>
                </a:cubicBezTo>
                <a:cubicBezTo>
                  <a:pt x="244758" y="118273"/>
                  <a:pt x="250614" y="122488"/>
                  <a:pt x="256291" y="126851"/>
                </a:cubicBezTo>
                <a:cubicBezTo>
                  <a:pt x="306283" y="158911"/>
                  <a:pt x="355899" y="191551"/>
                  <a:pt x="406268" y="223031"/>
                </a:cubicBezTo>
                <a:lnTo>
                  <a:pt x="487025" y="268615"/>
                </a:lnTo>
                <a:cubicBezTo>
                  <a:pt x="518614" y="287543"/>
                  <a:pt x="550098" y="306665"/>
                  <a:pt x="581791" y="325399"/>
                </a:cubicBezTo>
                <a:lnTo>
                  <a:pt x="631234" y="353856"/>
                </a:lnTo>
                <a:lnTo>
                  <a:pt x="692764" y="389867"/>
                </a:lnTo>
                <a:cubicBezTo>
                  <a:pt x="700455" y="395488"/>
                  <a:pt x="708312" y="400949"/>
                  <a:pt x="715837" y="406732"/>
                </a:cubicBezTo>
                <a:cubicBezTo>
                  <a:pt x="719685" y="409690"/>
                  <a:pt x="722908" y="413152"/>
                  <a:pt x="726824" y="416044"/>
                </a:cubicBezTo>
                <a:cubicBezTo>
                  <a:pt x="737316" y="423792"/>
                  <a:pt x="748249" y="431065"/>
                  <a:pt x="758962" y="438575"/>
                </a:cubicBezTo>
                <a:cubicBezTo>
                  <a:pt x="762350" y="439878"/>
                  <a:pt x="765736" y="441269"/>
                  <a:pt x="769125" y="442482"/>
                </a:cubicBezTo>
                <a:cubicBezTo>
                  <a:pt x="774896" y="444548"/>
                  <a:pt x="780870" y="447484"/>
                  <a:pt x="786430" y="448408"/>
                </a:cubicBezTo>
                <a:cubicBezTo>
                  <a:pt x="800642" y="450771"/>
                  <a:pt x="808417" y="432303"/>
                  <a:pt x="810878" y="429460"/>
                </a:cubicBezTo>
                <a:cubicBezTo>
                  <a:pt x="816470" y="405314"/>
                  <a:pt x="809124" y="434796"/>
                  <a:pt x="820219" y="401070"/>
                </a:cubicBezTo>
                <a:cubicBezTo>
                  <a:pt x="821342" y="397657"/>
                  <a:pt x="821519" y="393776"/>
                  <a:pt x="822691" y="390390"/>
                </a:cubicBezTo>
                <a:cubicBezTo>
                  <a:pt x="825003" y="383716"/>
                  <a:pt x="828003" y="377411"/>
                  <a:pt x="830659" y="370921"/>
                </a:cubicBezTo>
                <a:cubicBezTo>
                  <a:pt x="832347" y="363627"/>
                  <a:pt x="834240" y="354613"/>
                  <a:pt x="836703" y="347805"/>
                </a:cubicBezTo>
                <a:cubicBezTo>
                  <a:pt x="840162" y="338239"/>
                  <a:pt x="851054" y="313546"/>
                  <a:pt x="854833" y="305349"/>
                </a:cubicBezTo>
                <a:cubicBezTo>
                  <a:pt x="868866" y="274910"/>
                  <a:pt x="855435" y="279150"/>
                  <a:pt x="877634" y="275591"/>
                </a:cubicBezTo>
                <a:cubicBezTo>
                  <a:pt x="877057" y="290643"/>
                  <a:pt x="876625" y="273573"/>
                  <a:pt x="882028" y="295452"/>
                </a:cubicBezTo>
                <a:cubicBezTo>
                  <a:pt x="883398" y="300996"/>
                  <a:pt x="883676" y="306261"/>
                  <a:pt x="884500" y="311666"/>
                </a:cubicBezTo>
                <a:cubicBezTo>
                  <a:pt x="895459" y="332450"/>
                  <a:pt x="890755" y="321519"/>
                  <a:pt x="897683" y="344355"/>
                </a:cubicBezTo>
                <a:cubicBezTo>
                  <a:pt x="910908" y="362036"/>
                  <a:pt x="899567" y="345080"/>
                  <a:pt x="907298" y="362588"/>
                </a:cubicBezTo>
                <a:cubicBezTo>
                  <a:pt x="909432" y="367422"/>
                  <a:pt x="912795" y="372334"/>
                  <a:pt x="914988" y="377174"/>
                </a:cubicBezTo>
                <a:cubicBezTo>
                  <a:pt x="916926" y="381452"/>
                  <a:pt x="917771" y="385599"/>
                  <a:pt x="919657" y="389872"/>
                </a:cubicBezTo>
                <a:cubicBezTo>
                  <a:pt x="931919" y="417641"/>
                  <a:pt x="918865" y="379191"/>
                  <a:pt x="930918" y="418914"/>
                </a:cubicBezTo>
                <a:cubicBezTo>
                  <a:pt x="937866" y="429054"/>
                  <a:pt x="941115" y="432805"/>
                  <a:pt x="945476" y="442682"/>
                </a:cubicBezTo>
                <a:cubicBezTo>
                  <a:pt x="958866" y="473006"/>
                  <a:pt x="941601" y="439174"/>
                  <a:pt x="955914" y="466320"/>
                </a:cubicBezTo>
                <a:cubicBezTo>
                  <a:pt x="960446" y="474914"/>
                  <a:pt x="967633" y="483424"/>
                  <a:pt x="973493" y="491976"/>
                </a:cubicBezTo>
                <a:cubicBezTo>
                  <a:pt x="979294" y="500442"/>
                  <a:pt x="982465" y="508993"/>
                  <a:pt x="986952" y="517502"/>
                </a:cubicBezTo>
                <a:cubicBezTo>
                  <a:pt x="991484" y="526097"/>
                  <a:pt x="999055" y="534575"/>
                  <a:pt x="1004531" y="543158"/>
                </a:cubicBezTo>
                <a:cubicBezTo>
                  <a:pt x="1006854" y="546799"/>
                  <a:pt x="1008066" y="550452"/>
                  <a:pt x="1010299" y="554098"/>
                </a:cubicBezTo>
                <a:cubicBezTo>
                  <a:pt x="1012931" y="558394"/>
                  <a:pt x="1016392" y="562632"/>
                  <a:pt x="1019088" y="566926"/>
                </a:cubicBezTo>
                <a:cubicBezTo>
                  <a:pt x="1024820" y="576055"/>
                  <a:pt x="1029119" y="585274"/>
                  <a:pt x="1035569" y="594340"/>
                </a:cubicBezTo>
                <a:cubicBezTo>
                  <a:pt x="1039638" y="600061"/>
                  <a:pt x="1045688" y="605345"/>
                  <a:pt x="1050401" y="610945"/>
                </a:cubicBezTo>
                <a:cubicBezTo>
                  <a:pt x="1055515" y="617023"/>
                  <a:pt x="1061989" y="627234"/>
                  <a:pt x="1066058" y="632955"/>
                </a:cubicBezTo>
                <a:cubicBezTo>
                  <a:pt x="1068246" y="636030"/>
                  <a:pt x="1070636" y="639077"/>
                  <a:pt x="1072924" y="642137"/>
                </a:cubicBezTo>
                <a:cubicBezTo>
                  <a:pt x="1091520" y="659466"/>
                  <a:pt x="1068449" y="637153"/>
                  <a:pt x="1094624" y="667924"/>
                </a:cubicBezTo>
                <a:cubicBezTo>
                  <a:pt x="1098441" y="672411"/>
                  <a:pt x="1103379" y="676502"/>
                  <a:pt x="1107534" y="680882"/>
                </a:cubicBezTo>
                <a:cubicBezTo>
                  <a:pt x="1107560" y="680909"/>
                  <a:pt x="1124678" y="699458"/>
                  <a:pt x="1124290" y="701134"/>
                </a:cubicBezTo>
                <a:cubicBezTo>
                  <a:pt x="1123707" y="703651"/>
                  <a:pt x="1118135" y="702231"/>
                  <a:pt x="1114950" y="702631"/>
                </a:cubicBezTo>
                <a:cubicBezTo>
                  <a:pt x="1110533" y="703186"/>
                  <a:pt x="1105977" y="703542"/>
                  <a:pt x="1101490" y="703998"/>
                </a:cubicBezTo>
                <a:cubicBezTo>
                  <a:pt x="1090417" y="701885"/>
                  <a:pt x="1088310" y="700926"/>
                  <a:pt x="1077867" y="701458"/>
                </a:cubicBezTo>
                <a:cubicBezTo>
                  <a:pt x="1074528" y="701628"/>
                  <a:pt x="1071893" y="702828"/>
                  <a:pt x="1068528" y="702956"/>
                </a:cubicBezTo>
                <a:cubicBezTo>
                  <a:pt x="1063247" y="703156"/>
                  <a:pt x="1057357" y="702284"/>
                  <a:pt x="1052046" y="702434"/>
                </a:cubicBezTo>
                <a:cubicBezTo>
                  <a:pt x="1047352" y="702567"/>
                  <a:pt x="1043254" y="703625"/>
                  <a:pt x="1038586" y="703801"/>
                </a:cubicBezTo>
                <a:cubicBezTo>
                  <a:pt x="1034626" y="703951"/>
                  <a:pt x="1030185" y="703261"/>
                  <a:pt x="1026225" y="703410"/>
                </a:cubicBezTo>
                <a:cubicBezTo>
                  <a:pt x="1021557" y="703587"/>
                  <a:pt x="1017433" y="704601"/>
                  <a:pt x="1012765" y="704777"/>
                </a:cubicBezTo>
                <a:cubicBezTo>
                  <a:pt x="1008805" y="704927"/>
                  <a:pt x="1004128" y="703881"/>
                  <a:pt x="1000404" y="704386"/>
                </a:cubicBezTo>
                <a:cubicBezTo>
                  <a:pt x="993329" y="705347"/>
                  <a:pt x="987749" y="708245"/>
                  <a:pt x="980626" y="709140"/>
                </a:cubicBezTo>
                <a:cubicBezTo>
                  <a:pt x="972481" y="710163"/>
                  <a:pt x="963078" y="709275"/>
                  <a:pt x="954806" y="710116"/>
                </a:cubicBezTo>
                <a:cubicBezTo>
                  <a:pt x="942231" y="711393"/>
                  <a:pt x="938439" y="714027"/>
                  <a:pt x="928710" y="718255"/>
                </a:cubicBezTo>
                <a:cubicBezTo>
                  <a:pt x="925139" y="719806"/>
                  <a:pt x="919737" y="719166"/>
                  <a:pt x="915250" y="719622"/>
                </a:cubicBezTo>
                <a:cubicBezTo>
                  <a:pt x="906277" y="720533"/>
                  <a:pt x="896964" y="720972"/>
                  <a:pt x="888330" y="722356"/>
                </a:cubicBezTo>
                <a:cubicBezTo>
                  <a:pt x="884469" y="722975"/>
                  <a:pt x="881905" y="725204"/>
                  <a:pt x="877892" y="725612"/>
                </a:cubicBezTo>
                <a:cubicBezTo>
                  <a:pt x="872816" y="726127"/>
                  <a:pt x="866487" y="724575"/>
                  <a:pt x="861411" y="725091"/>
                </a:cubicBezTo>
                <a:cubicBezTo>
                  <a:pt x="857398" y="725498"/>
                  <a:pt x="854452" y="727261"/>
                  <a:pt x="850972" y="728346"/>
                </a:cubicBezTo>
                <a:cubicBezTo>
                  <a:pt x="841898" y="731175"/>
                  <a:pt x="831152" y="732021"/>
                  <a:pt x="821855" y="734597"/>
                </a:cubicBezTo>
                <a:cubicBezTo>
                  <a:pt x="817562" y="735786"/>
                  <a:pt x="814507" y="738303"/>
                  <a:pt x="810317" y="739610"/>
                </a:cubicBezTo>
                <a:cubicBezTo>
                  <a:pt x="805781" y="741025"/>
                  <a:pt x="800612" y="741694"/>
                  <a:pt x="795759" y="742735"/>
                </a:cubicBezTo>
                <a:cubicBezTo>
                  <a:pt x="786454" y="744733"/>
                  <a:pt x="778531" y="748354"/>
                  <a:pt x="769663" y="750874"/>
                </a:cubicBezTo>
                <a:cubicBezTo>
                  <a:pt x="761497" y="753195"/>
                  <a:pt x="753148" y="755309"/>
                  <a:pt x="744666" y="757255"/>
                </a:cubicBezTo>
                <a:cubicBezTo>
                  <a:pt x="726499" y="761424"/>
                  <a:pt x="744817" y="755681"/>
                  <a:pt x="721867" y="760120"/>
                </a:cubicBezTo>
                <a:cubicBezTo>
                  <a:pt x="680580" y="768106"/>
                  <a:pt x="734480" y="758977"/>
                  <a:pt x="705110" y="766761"/>
                </a:cubicBezTo>
                <a:cubicBezTo>
                  <a:pt x="697527" y="768771"/>
                  <a:pt x="689178" y="769843"/>
                  <a:pt x="681212" y="771384"/>
                </a:cubicBezTo>
                <a:cubicBezTo>
                  <a:pt x="670196" y="773515"/>
                  <a:pt x="647692" y="782846"/>
                  <a:pt x="638360" y="786164"/>
                </a:cubicBezTo>
                <a:cubicBezTo>
                  <a:pt x="634985" y="787364"/>
                  <a:pt x="631037" y="787955"/>
                  <a:pt x="627922" y="789420"/>
                </a:cubicBezTo>
                <a:cubicBezTo>
                  <a:pt x="621038" y="792659"/>
                  <a:pt x="618970" y="794026"/>
                  <a:pt x="619036" y="794476"/>
                </a:cubicBezTo>
                <a:lnTo>
                  <a:pt x="622653" y="794057"/>
                </a:lnTo>
                <a:lnTo>
                  <a:pt x="604847" y="799447"/>
                </a:lnTo>
                <a:cubicBezTo>
                  <a:pt x="599927" y="800982"/>
                  <a:pt x="596800" y="804329"/>
                  <a:pt x="592211" y="806219"/>
                </a:cubicBezTo>
                <a:cubicBezTo>
                  <a:pt x="587345" y="808224"/>
                  <a:pt x="581586" y="809271"/>
                  <a:pt x="576554" y="811103"/>
                </a:cubicBezTo>
                <a:cubicBezTo>
                  <a:pt x="572514" y="812573"/>
                  <a:pt x="569774" y="815519"/>
                  <a:pt x="565017" y="816117"/>
                </a:cubicBezTo>
                <a:cubicBezTo>
                  <a:pt x="558171" y="816977"/>
                  <a:pt x="547637" y="811279"/>
                  <a:pt x="540569" y="808172"/>
                </a:cubicBezTo>
                <a:cubicBezTo>
                  <a:pt x="551251" y="775707"/>
                  <a:pt x="540495" y="805759"/>
                  <a:pt x="568590" y="749893"/>
                </a:cubicBezTo>
                <a:cubicBezTo>
                  <a:pt x="572650" y="741820"/>
                  <a:pt x="576099" y="733397"/>
                  <a:pt x="579853" y="725149"/>
                </a:cubicBezTo>
                <a:cubicBezTo>
                  <a:pt x="584496" y="714949"/>
                  <a:pt x="587842" y="704032"/>
                  <a:pt x="591391" y="693242"/>
                </a:cubicBezTo>
                <a:cubicBezTo>
                  <a:pt x="592514" y="689830"/>
                  <a:pt x="592946" y="686077"/>
                  <a:pt x="593864" y="682563"/>
                </a:cubicBezTo>
                <a:cubicBezTo>
                  <a:pt x="594961" y="678371"/>
                  <a:pt x="596246" y="674272"/>
                  <a:pt x="597435" y="670126"/>
                </a:cubicBezTo>
                <a:cubicBezTo>
                  <a:pt x="602734" y="651674"/>
                  <a:pt x="613023" y="635869"/>
                  <a:pt x="621061" y="618880"/>
                </a:cubicBezTo>
                <a:cubicBezTo>
                  <a:pt x="626118" y="608194"/>
                  <a:pt x="642326" y="601562"/>
                  <a:pt x="636719" y="587103"/>
                </a:cubicBezTo>
                <a:cubicBezTo>
                  <a:pt x="632427" y="576033"/>
                  <a:pt x="611265" y="569565"/>
                  <a:pt x="598539" y="560795"/>
                </a:cubicBezTo>
                <a:cubicBezTo>
                  <a:pt x="590115" y="556346"/>
                  <a:pt x="581664" y="551968"/>
                  <a:pt x="573268" y="547446"/>
                </a:cubicBezTo>
                <a:cubicBezTo>
                  <a:pt x="562801" y="541809"/>
                  <a:pt x="552494" y="535749"/>
                  <a:pt x="541954" y="530320"/>
                </a:cubicBezTo>
                <a:cubicBezTo>
                  <a:pt x="537629" y="528092"/>
                  <a:pt x="533137" y="526595"/>
                  <a:pt x="528769" y="524524"/>
                </a:cubicBezTo>
                <a:cubicBezTo>
                  <a:pt x="522324" y="521468"/>
                  <a:pt x="515949" y="518142"/>
                  <a:pt x="509541" y="514951"/>
                </a:cubicBezTo>
                <a:cubicBezTo>
                  <a:pt x="485101" y="502783"/>
                  <a:pt x="461189" y="488959"/>
                  <a:pt x="436749" y="476791"/>
                </a:cubicBezTo>
                <a:cubicBezTo>
                  <a:pt x="424547" y="470716"/>
                  <a:pt x="419208" y="468521"/>
                  <a:pt x="407358" y="463312"/>
                </a:cubicBezTo>
                <a:cubicBezTo>
                  <a:pt x="396920" y="457603"/>
                  <a:pt x="386527" y="451780"/>
                  <a:pt x="376044" y="446185"/>
                </a:cubicBezTo>
                <a:cubicBezTo>
                  <a:pt x="368668" y="442249"/>
                  <a:pt x="361148" y="438717"/>
                  <a:pt x="353794" y="434724"/>
                </a:cubicBezTo>
                <a:cubicBezTo>
                  <a:pt x="341271" y="427924"/>
                  <a:pt x="328978" y="420575"/>
                  <a:pt x="316438" y="413821"/>
                </a:cubicBezTo>
                <a:cubicBezTo>
                  <a:pt x="303382" y="406789"/>
                  <a:pt x="293976" y="402931"/>
                  <a:pt x="281003" y="396564"/>
                </a:cubicBezTo>
                <a:cubicBezTo>
                  <a:pt x="268162" y="390262"/>
                  <a:pt x="255325" y="383935"/>
                  <a:pt x="242547" y="377419"/>
                </a:cubicBezTo>
                <a:cubicBezTo>
                  <a:pt x="184792" y="347969"/>
                  <a:pt x="256795" y="382976"/>
                  <a:pt x="172777" y="341148"/>
                </a:cubicBezTo>
                <a:cubicBezTo>
                  <a:pt x="164724" y="337139"/>
                  <a:pt x="157488" y="334543"/>
                  <a:pt x="149429" y="331445"/>
                </a:cubicBezTo>
                <a:cubicBezTo>
                  <a:pt x="142654" y="328840"/>
                  <a:pt x="135872" y="326345"/>
                  <a:pt x="129102" y="323630"/>
                </a:cubicBezTo>
                <a:cubicBezTo>
                  <a:pt x="79125" y="303585"/>
                  <a:pt x="123652" y="320808"/>
                  <a:pt x="95591" y="310020"/>
                </a:cubicBezTo>
                <a:lnTo>
                  <a:pt x="75264" y="302205"/>
                </a:lnTo>
                <a:cubicBezTo>
                  <a:pt x="66430" y="298809"/>
                  <a:pt x="57728" y="294010"/>
                  <a:pt x="48894" y="290614"/>
                </a:cubicBezTo>
                <a:cubicBezTo>
                  <a:pt x="44103" y="288772"/>
                  <a:pt x="39403" y="288292"/>
                  <a:pt x="34610" y="286577"/>
                </a:cubicBezTo>
                <a:cubicBezTo>
                  <a:pt x="25817" y="283429"/>
                  <a:pt x="19889" y="279312"/>
                  <a:pt x="11262" y="276874"/>
                </a:cubicBezTo>
                <a:cubicBezTo>
                  <a:pt x="7423" y="275788"/>
                  <a:pt x="3754" y="275441"/>
                  <a:pt x="0" y="274725"/>
                </a:cubicBezTo>
                <a:cubicBezTo>
                  <a:pt x="1744" y="229341"/>
                  <a:pt x="-1228" y="276689"/>
                  <a:pt x="58237" y="181544"/>
                </a:cubicBezTo>
                <a:cubicBezTo>
                  <a:pt x="63378" y="173318"/>
                  <a:pt x="66479" y="163876"/>
                  <a:pt x="70600" y="155042"/>
                </a:cubicBezTo>
                <a:cubicBezTo>
                  <a:pt x="76609" y="136776"/>
                  <a:pt x="73886" y="145666"/>
                  <a:pt x="78842" y="128410"/>
                </a:cubicBezTo>
                <a:cubicBezTo>
                  <a:pt x="79649" y="125600"/>
                  <a:pt x="79757" y="122463"/>
                  <a:pt x="80215" y="119489"/>
                </a:cubicBezTo>
                <a:cubicBezTo>
                  <a:pt x="80903" y="115021"/>
                  <a:pt x="84334" y="92740"/>
                  <a:pt x="84337" y="92726"/>
                </a:cubicBezTo>
                <a:cubicBezTo>
                  <a:pt x="85002" y="89093"/>
                  <a:pt x="86100" y="85660"/>
                  <a:pt x="86809" y="82047"/>
                </a:cubicBezTo>
                <a:cubicBezTo>
                  <a:pt x="87382" y="79125"/>
                  <a:pt x="87609" y="76048"/>
                  <a:pt x="88183" y="73126"/>
                </a:cubicBezTo>
                <a:cubicBezTo>
                  <a:pt x="88892" y="69513"/>
                  <a:pt x="90050" y="66107"/>
                  <a:pt x="90655" y="62447"/>
                </a:cubicBezTo>
                <a:close/>
                <a:moveTo>
                  <a:pt x="100272" y="0"/>
                </a:moveTo>
                <a:lnTo>
                  <a:pt x="96379" y="25278"/>
                </a:lnTo>
                <a:lnTo>
                  <a:pt x="75971" y="11975"/>
                </a:lnTo>
                <a:cubicBezTo>
                  <a:pt x="65021" y="4838"/>
                  <a:pt x="68031" y="6744"/>
                  <a:pt x="85163" y="17451"/>
                </a:cubicBezTo>
                <a:close/>
              </a:path>
            </a:pathLst>
          </a:custGeom>
          <a:noFill/>
          <a:ln>
            <a:noFill/>
          </a:ln>
        </p:spPr>
      </p:pic>
      <p:pic>
        <p:nvPicPr>
          <p:cNvPr id="331" name="Google Shape;331;p35" descr="A picture containing plant&#10;&#10;Description automatically generated"/>
          <p:cNvPicPr preferRelativeResize="0"/>
          <p:nvPr/>
        </p:nvPicPr>
        <p:blipFill rotWithShape="1">
          <a:blip r:embed="rId9">
            <a:alphaModFix/>
          </a:blip>
          <a:srcRect l="28678" t="45968" r="60320" b="25889"/>
          <a:stretch/>
        </p:blipFill>
        <p:spPr>
          <a:xfrm rot="-7490234">
            <a:off x="1002137" y="5352687"/>
            <a:ext cx="1123354" cy="815520"/>
          </a:xfrm>
          <a:custGeom>
            <a:avLst/>
            <a:gdLst/>
            <a:ahLst/>
            <a:cxnLst/>
            <a:rect l="l" t="t" r="r" b="b"/>
            <a:pathLst>
              <a:path w="1124296" h="816204" extrusionOk="0">
                <a:moveTo>
                  <a:pt x="623587" y="793775"/>
                </a:moveTo>
                <a:cubicBezTo>
                  <a:pt x="625711" y="793188"/>
                  <a:pt x="624606" y="793588"/>
                  <a:pt x="622953" y="794023"/>
                </a:cubicBezTo>
                <a:lnTo>
                  <a:pt x="622653" y="794057"/>
                </a:lnTo>
                <a:close/>
                <a:moveTo>
                  <a:pt x="96379" y="25278"/>
                </a:moveTo>
                <a:lnTo>
                  <a:pt x="102845" y="29493"/>
                </a:lnTo>
                <a:cubicBezTo>
                  <a:pt x="115280" y="37613"/>
                  <a:pt x="131184" y="48024"/>
                  <a:pt x="150538" y="60755"/>
                </a:cubicBezTo>
                <a:cubicBezTo>
                  <a:pt x="161187" y="66714"/>
                  <a:pt x="223532" y="101487"/>
                  <a:pt x="231295" y="106339"/>
                </a:cubicBezTo>
                <a:cubicBezTo>
                  <a:pt x="234480" y="108329"/>
                  <a:pt x="236403" y="111417"/>
                  <a:pt x="239261" y="113762"/>
                </a:cubicBezTo>
                <a:cubicBezTo>
                  <a:pt x="244758" y="118273"/>
                  <a:pt x="250614" y="122488"/>
                  <a:pt x="256291" y="126851"/>
                </a:cubicBezTo>
                <a:cubicBezTo>
                  <a:pt x="306283" y="158911"/>
                  <a:pt x="355899" y="191551"/>
                  <a:pt x="406268" y="223031"/>
                </a:cubicBezTo>
                <a:lnTo>
                  <a:pt x="487025" y="268615"/>
                </a:lnTo>
                <a:cubicBezTo>
                  <a:pt x="518614" y="287543"/>
                  <a:pt x="550098" y="306665"/>
                  <a:pt x="581791" y="325399"/>
                </a:cubicBezTo>
                <a:lnTo>
                  <a:pt x="631234" y="353856"/>
                </a:lnTo>
                <a:lnTo>
                  <a:pt x="692764" y="389867"/>
                </a:lnTo>
                <a:cubicBezTo>
                  <a:pt x="700455" y="395488"/>
                  <a:pt x="708312" y="400949"/>
                  <a:pt x="715837" y="406732"/>
                </a:cubicBezTo>
                <a:cubicBezTo>
                  <a:pt x="719685" y="409690"/>
                  <a:pt x="722908" y="413152"/>
                  <a:pt x="726824" y="416044"/>
                </a:cubicBezTo>
                <a:cubicBezTo>
                  <a:pt x="737316" y="423792"/>
                  <a:pt x="748249" y="431065"/>
                  <a:pt x="758962" y="438575"/>
                </a:cubicBezTo>
                <a:cubicBezTo>
                  <a:pt x="762350" y="439878"/>
                  <a:pt x="765736" y="441269"/>
                  <a:pt x="769125" y="442482"/>
                </a:cubicBezTo>
                <a:cubicBezTo>
                  <a:pt x="774896" y="444548"/>
                  <a:pt x="780870" y="447484"/>
                  <a:pt x="786430" y="448408"/>
                </a:cubicBezTo>
                <a:cubicBezTo>
                  <a:pt x="800642" y="450771"/>
                  <a:pt x="808417" y="432303"/>
                  <a:pt x="810878" y="429460"/>
                </a:cubicBezTo>
                <a:cubicBezTo>
                  <a:pt x="816470" y="405314"/>
                  <a:pt x="809124" y="434796"/>
                  <a:pt x="820219" y="401070"/>
                </a:cubicBezTo>
                <a:cubicBezTo>
                  <a:pt x="821342" y="397657"/>
                  <a:pt x="821519" y="393776"/>
                  <a:pt x="822691" y="390390"/>
                </a:cubicBezTo>
                <a:cubicBezTo>
                  <a:pt x="825003" y="383716"/>
                  <a:pt x="828003" y="377411"/>
                  <a:pt x="830659" y="370921"/>
                </a:cubicBezTo>
                <a:cubicBezTo>
                  <a:pt x="832347" y="363627"/>
                  <a:pt x="834240" y="354613"/>
                  <a:pt x="836703" y="347805"/>
                </a:cubicBezTo>
                <a:cubicBezTo>
                  <a:pt x="840162" y="338239"/>
                  <a:pt x="851054" y="313546"/>
                  <a:pt x="854833" y="305349"/>
                </a:cubicBezTo>
                <a:cubicBezTo>
                  <a:pt x="868866" y="274910"/>
                  <a:pt x="855435" y="279150"/>
                  <a:pt x="877634" y="275591"/>
                </a:cubicBezTo>
                <a:cubicBezTo>
                  <a:pt x="877057" y="290643"/>
                  <a:pt x="876625" y="273573"/>
                  <a:pt x="882028" y="295452"/>
                </a:cubicBezTo>
                <a:cubicBezTo>
                  <a:pt x="883398" y="300996"/>
                  <a:pt x="883676" y="306261"/>
                  <a:pt x="884500" y="311666"/>
                </a:cubicBezTo>
                <a:cubicBezTo>
                  <a:pt x="895459" y="332450"/>
                  <a:pt x="890755" y="321519"/>
                  <a:pt x="897683" y="344355"/>
                </a:cubicBezTo>
                <a:cubicBezTo>
                  <a:pt x="910908" y="362036"/>
                  <a:pt x="899567" y="345080"/>
                  <a:pt x="907298" y="362588"/>
                </a:cubicBezTo>
                <a:cubicBezTo>
                  <a:pt x="909432" y="367422"/>
                  <a:pt x="912795" y="372334"/>
                  <a:pt x="914988" y="377174"/>
                </a:cubicBezTo>
                <a:cubicBezTo>
                  <a:pt x="916926" y="381452"/>
                  <a:pt x="917771" y="385599"/>
                  <a:pt x="919657" y="389872"/>
                </a:cubicBezTo>
                <a:cubicBezTo>
                  <a:pt x="931919" y="417641"/>
                  <a:pt x="918865" y="379191"/>
                  <a:pt x="930918" y="418914"/>
                </a:cubicBezTo>
                <a:cubicBezTo>
                  <a:pt x="937866" y="429054"/>
                  <a:pt x="941115" y="432805"/>
                  <a:pt x="945476" y="442682"/>
                </a:cubicBezTo>
                <a:cubicBezTo>
                  <a:pt x="958866" y="473006"/>
                  <a:pt x="941601" y="439174"/>
                  <a:pt x="955914" y="466320"/>
                </a:cubicBezTo>
                <a:cubicBezTo>
                  <a:pt x="960446" y="474914"/>
                  <a:pt x="967633" y="483424"/>
                  <a:pt x="973493" y="491976"/>
                </a:cubicBezTo>
                <a:cubicBezTo>
                  <a:pt x="979294" y="500442"/>
                  <a:pt x="982465" y="508993"/>
                  <a:pt x="986952" y="517502"/>
                </a:cubicBezTo>
                <a:cubicBezTo>
                  <a:pt x="991484" y="526097"/>
                  <a:pt x="999055" y="534575"/>
                  <a:pt x="1004531" y="543158"/>
                </a:cubicBezTo>
                <a:cubicBezTo>
                  <a:pt x="1006854" y="546799"/>
                  <a:pt x="1008066" y="550452"/>
                  <a:pt x="1010299" y="554098"/>
                </a:cubicBezTo>
                <a:cubicBezTo>
                  <a:pt x="1012931" y="558394"/>
                  <a:pt x="1016392" y="562632"/>
                  <a:pt x="1019088" y="566926"/>
                </a:cubicBezTo>
                <a:cubicBezTo>
                  <a:pt x="1024820" y="576055"/>
                  <a:pt x="1029119" y="585274"/>
                  <a:pt x="1035569" y="594340"/>
                </a:cubicBezTo>
                <a:cubicBezTo>
                  <a:pt x="1039638" y="600061"/>
                  <a:pt x="1045688" y="605345"/>
                  <a:pt x="1050401" y="610945"/>
                </a:cubicBezTo>
                <a:cubicBezTo>
                  <a:pt x="1055515" y="617023"/>
                  <a:pt x="1061989" y="627234"/>
                  <a:pt x="1066058" y="632955"/>
                </a:cubicBezTo>
                <a:cubicBezTo>
                  <a:pt x="1068246" y="636030"/>
                  <a:pt x="1070636" y="639077"/>
                  <a:pt x="1072924" y="642137"/>
                </a:cubicBezTo>
                <a:cubicBezTo>
                  <a:pt x="1091520" y="659466"/>
                  <a:pt x="1068449" y="637153"/>
                  <a:pt x="1094624" y="667924"/>
                </a:cubicBezTo>
                <a:cubicBezTo>
                  <a:pt x="1098441" y="672411"/>
                  <a:pt x="1103379" y="676502"/>
                  <a:pt x="1107534" y="680882"/>
                </a:cubicBezTo>
                <a:cubicBezTo>
                  <a:pt x="1107560" y="680909"/>
                  <a:pt x="1124678" y="699458"/>
                  <a:pt x="1124290" y="701134"/>
                </a:cubicBezTo>
                <a:cubicBezTo>
                  <a:pt x="1123707" y="703651"/>
                  <a:pt x="1118135" y="702231"/>
                  <a:pt x="1114950" y="702631"/>
                </a:cubicBezTo>
                <a:cubicBezTo>
                  <a:pt x="1110533" y="703186"/>
                  <a:pt x="1105977" y="703542"/>
                  <a:pt x="1101490" y="703998"/>
                </a:cubicBezTo>
                <a:cubicBezTo>
                  <a:pt x="1090417" y="701885"/>
                  <a:pt x="1088310" y="700926"/>
                  <a:pt x="1077867" y="701458"/>
                </a:cubicBezTo>
                <a:cubicBezTo>
                  <a:pt x="1074528" y="701628"/>
                  <a:pt x="1071893" y="702828"/>
                  <a:pt x="1068528" y="702956"/>
                </a:cubicBezTo>
                <a:cubicBezTo>
                  <a:pt x="1063247" y="703156"/>
                  <a:pt x="1057357" y="702284"/>
                  <a:pt x="1052046" y="702434"/>
                </a:cubicBezTo>
                <a:cubicBezTo>
                  <a:pt x="1047352" y="702567"/>
                  <a:pt x="1043254" y="703625"/>
                  <a:pt x="1038586" y="703801"/>
                </a:cubicBezTo>
                <a:cubicBezTo>
                  <a:pt x="1034626" y="703951"/>
                  <a:pt x="1030185" y="703261"/>
                  <a:pt x="1026225" y="703410"/>
                </a:cubicBezTo>
                <a:cubicBezTo>
                  <a:pt x="1021557" y="703587"/>
                  <a:pt x="1017433" y="704601"/>
                  <a:pt x="1012765" y="704777"/>
                </a:cubicBezTo>
                <a:cubicBezTo>
                  <a:pt x="1008805" y="704927"/>
                  <a:pt x="1004128" y="703881"/>
                  <a:pt x="1000404" y="704386"/>
                </a:cubicBezTo>
                <a:cubicBezTo>
                  <a:pt x="993329" y="705347"/>
                  <a:pt x="987749" y="708245"/>
                  <a:pt x="980626" y="709140"/>
                </a:cubicBezTo>
                <a:cubicBezTo>
                  <a:pt x="972481" y="710163"/>
                  <a:pt x="963078" y="709275"/>
                  <a:pt x="954806" y="710116"/>
                </a:cubicBezTo>
                <a:cubicBezTo>
                  <a:pt x="942231" y="711393"/>
                  <a:pt x="938439" y="714027"/>
                  <a:pt x="928710" y="718255"/>
                </a:cubicBezTo>
                <a:cubicBezTo>
                  <a:pt x="925139" y="719806"/>
                  <a:pt x="919737" y="719166"/>
                  <a:pt x="915250" y="719622"/>
                </a:cubicBezTo>
                <a:cubicBezTo>
                  <a:pt x="906277" y="720533"/>
                  <a:pt x="896964" y="720972"/>
                  <a:pt x="888330" y="722356"/>
                </a:cubicBezTo>
                <a:cubicBezTo>
                  <a:pt x="884469" y="722975"/>
                  <a:pt x="881905" y="725204"/>
                  <a:pt x="877892" y="725612"/>
                </a:cubicBezTo>
                <a:cubicBezTo>
                  <a:pt x="872816" y="726127"/>
                  <a:pt x="866487" y="724575"/>
                  <a:pt x="861411" y="725091"/>
                </a:cubicBezTo>
                <a:cubicBezTo>
                  <a:pt x="857398" y="725498"/>
                  <a:pt x="854452" y="727261"/>
                  <a:pt x="850972" y="728346"/>
                </a:cubicBezTo>
                <a:cubicBezTo>
                  <a:pt x="841898" y="731175"/>
                  <a:pt x="831152" y="732021"/>
                  <a:pt x="821855" y="734597"/>
                </a:cubicBezTo>
                <a:cubicBezTo>
                  <a:pt x="817562" y="735786"/>
                  <a:pt x="814507" y="738303"/>
                  <a:pt x="810317" y="739610"/>
                </a:cubicBezTo>
                <a:cubicBezTo>
                  <a:pt x="805781" y="741025"/>
                  <a:pt x="800612" y="741694"/>
                  <a:pt x="795759" y="742735"/>
                </a:cubicBezTo>
                <a:cubicBezTo>
                  <a:pt x="786454" y="744733"/>
                  <a:pt x="778531" y="748354"/>
                  <a:pt x="769663" y="750874"/>
                </a:cubicBezTo>
                <a:cubicBezTo>
                  <a:pt x="761497" y="753195"/>
                  <a:pt x="753148" y="755309"/>
                  <a:pt x="744666" y="757255"/>
                </a:cubicBezTo>
                <a:cubicBezTo>
                  <a:pt x="726499" y="761424"/>
                  <a:pt x="744817" y="755681"/>
                  <a:pt x="721867" y="760120"/>
                </a:cubicBezTo>
                <a:cubicBezTo>
                  <a:pt x="680580" y="768106"/>
                  <a:pt x="734480" y="758977"/>
                  <a:pt x="705110" y="766761"/>
                </a:cubicBezTo>
                <a:cubicBezTo>
                  <a:pt x="697527" y="768771"/>
                  <a:pt x="689178" y="769843"/>
                  <a:pt x="681212" y="771384"/>
                </a:cubicBezTo>
                <a:cubicBezTo>
                  <a:pt x="670196" y="773515"/>
                  <a:pt x="647692" y="782846"/>
                  <a:pt x="638360" y="786164"/>
                </a:cubicBezTo>
                <a:cubicBezTo>
                  <a:pt x="634985" y="787364"/>
                  <a:pt x="631037" y="787955"/>
                  <a:pt x="627922" y="789420"/>
                </a:cubicBezTo>
                <a:cubicBezTo>
                  <a:pt x="621038" y="792659"/>
                  <a:pt x="618970" y="794026"/>
                  <a:pt x="619036" y="794476"/>
                </a:cubicBezTo>
                <a:lnTo>
                  <a:pt x="622653" y="794057"/>
                </a:lnTo>
                <a:lnTo>
                  <a:pt x="604847" y="799447"/>
                </a:lnTo>
                <a:cubicBezTo>
                  <a:pt x="599927" y="800982"/>
                  <a:pt x="596800" y="804329"/>
                  <a:pt x="592211" y="806219"/>
                </a:cubicBezTo>
                <a:cubicBezTo>
                  <a:pt x="587345" y="808224"/>
                  <a:pt x="581586" y="809271"/>
                  <a:pt x="576554" y="811103"/>
                </a:cubicBezTo>
                <a:cubicBezTo>
                  <a:pt x="572514" y="812573"/>
                  <a:pt x="569774" y="815519"/>
                  <a:pt x="565017" y="816117"/>
                </a:cubicBezTo>
                <a:cubicBezTo>
                  <a:pt x="558171" y="816977"/>
                  <a:pt x="547637" y="811279"/>
                  <a:pt x="540569" y="808172"/>
                </a:cubicBezTo>
                <a:cubicBezTo>
                  <a:pt x="551251" y="775707"/>
                  <a:pt x="540495" y="805759"/>
                  <a:pt x="568590" y="749893"/>
                </a:cubicBezTo>
                <a:cubicBezTo>
                  <a:pt x="572650" y="741820"/>
                  <a:pt x="576099" y="733397"/>
                  <a:pt x="579853" y="725149"/>
                </a:cubicBezTo>
                <a:cubicBezTo>
                  <a:pt x="584496" y="714949"/>
                  <a:pt x="587842" y="704032"/>
                  <a:pt x="591391" y="693242"/>
                </a:cubicBezTo>
                <a:cubicBezTo>
                  <a:pt x="592514" y="689830"/>
                  <a:pt x="592946" y="686077"/>
                  <a:pt x="593864" y="682563"/>
                </a:cubicBezTo>
                <a:cubicBezTo>
                  <a:pt x="594961" y="678371"/>
                  <a:pt x="596246" y="674272"/>
                  <a:pt x="597435" y="670126"/>
                </a:cubicBezTo>
                <a:cubicBezTo>
                  <a:pt x="602734" y="651674"/>
                  <a:pt x="613023" y="635869"/>
                  <a:pt x="621061" y="618880"/>
                </a:cubicBezTo>
                <a:cubicBezTo>
                  <a:pt x="626118" y="608194"/>
                  <a:pt x="642326" y="601562"/>
                  <a:pt x="636719" y="587103"/>
                </a:cubicBezTo>
                <a:cubicBezTo>
                  <a:pt x="632427" y="576033"/>
                  <a:pt x="611265" y="569565"/>
                  <a:pt x="598539" y="560795"/>
                </a:cubicBezTo>
                <a:cubicBezTo>
                  <a:pt x="590115" y="556346"/>
                  <a:pt x="581664" y="551968"/>
                  <a:pt x="573268" y="547446"/>
                </a:cubicBezTo>
                <a:cubicBezTo>
                  <a:pt x="562801" y="541809"/>
                  <a:pt x="552494" y="535749"/>
                  <a:pt x="541954" y="530320"/>
                </a:cubicBezTo>
                <a:cubicBezTo>
                  <a:pt x="537629" y="528092"/>
                  <a:pt x="533137" y="526595"/>
                  <a:pt x="528769" y="524524"/>
                </a:cubicBezTo>
                <a:cubicBezTo>
                  <a:pt x="522324" y="521468"/>
                  <a:pt x="515949" y="518142"/>
                  <a:pt x="509541" y="514951"/>
                </a:cubicBezTo>
                <a:cubicBezTo>
                  <a:pt x="485101" y="502783"/>
                  <a:pt x="461189" y="488959"/>
                  <a:pt x="436749" y="476791"/>
                </a:cubicBezTo>
                <a:cubicBezTo>
                  <a:pt x="424547" y="470716"/>
                  <a:pt x="419208" y="468521"/>
                  <a:pt x="407358" y="463312"/>
                </a:cubicBezTo>
                <a:cubicBezTo>
                  <a:pt x="396920" y="457603"/>
                  <a:pt x="386527" y="451780"/>
                  <a:pt x="376044" y="446185"/>
                </a:cubicBezTo>
                <a:cubicBezTo>
                  <a:pt x="368668" y="442249"/>
                  <a:pt x="361148" y="438717"/>
                  <a:pt x="353794" y="434724"/>
                </a:cubicBezTo>
                <a:cubicBezTo>
                  <a:pt x="341271" y="427924"/>
                  <a:pt x="328978" y="420575"/>
                  <a:pt x="316438" y="413821"/>
                </a:cubicBezTo>
                <a:cubicBezTo>
                  <a:pt x="303382" y="406789"/>
                  <a:pt x="293976" y="402931"/>
                  <a:pt x="281003" y="396564"/>
                </a:cubicBezTo>
                <a:cubicBezTo>
                  <a:pt x="268162" y="390262"/>
                  <a:pt x="255325" y="383935"/>
                  <a:pt x="242547" y="377419"/>
                </a:cubicBezTo>
                <a:cubicBezTo>
                  <a:pt x="184792" y="347969"/>
                  <a:pt x="256795" y="382976"/>
                  <a:pt x="172777" y="341148"/>
                </a:cubicBezTo>
                <a:cubicBezTo>
                  <a:pt x="164724" y="337139"/>
                  <a:pt x="157488" y="334543"/>
                  <a:pt x="149429" y="331445"/>
                </a:cubicBezTo>
                <a:cubicBezTo>
                  <a:pt x="142654" y="328840"/>
                  <a:pt x="135872" y="326345"/>
                  <a:pt x="129102" y="323630"/>
                </a:cubicBezTo>
                <a:cubicBezTo>
                  <a:pt x="79125" y="303585"/>
                  <a:pt x="123652" y="320808"/>
                  <a:pt x="95591" y="310020"/>
                </a:cubicBezTo>
                <a:lnTo>
                  <a:pt x="75264" y="302205"/>
                </a:lnTo>
                <a:cubicBezTo>
                  <a:pt x="66430" y="298809"/>
                  <a:pt x="57728" y="294010"/>
                  <a:pt x="48894" y="290614"/>
                </a:cubicBezTo>
                <a:cubicBezTo>
                  <a:pt x="44103" y="288772"/>
                  <a:pt x="39403" y="288292"/>
                  <a:pt x="34610" y="286577"/>
                </a:cubicBezTo>
                <a:cubicBezTo>
                  <a:pt x="25817" y="283429"/>
                  <a:pt x="19889" y="279312"/>
                  <a:pt x="11262" y="276874"/>
                </a:cubicBezTo>
                <a:cubicBezTo>
                  <a:pt x="7423" y="275788"/>
                  <a:pt x="3754" y="275441"/>
                  <a:pt x="0" y="274725"/>
                </a:cubicBezTo>
                <a:cubicBezTo>
                  <a:pt x="1744" y="229341"/>
                  <a:pt x="-1228" y="276689"/>
                  <a:pt x="58237" y="181544"/>
                </a:cubicBezTo>
                <a:cubicBezTo>
                  <a:pt x="63378" y="173318"/>
                  <a:pt x="66479" y="163876"/>
                  <a:pt x="70600" y="155042"/>
                </a:cubicBezTo>
                <a:cubicBezTo>
                  <a:pt x="76609" y="136776"/>
                  <a:pt x="73886" y="145666"/>
                  <a:pt x="78842" y="128410"/>
                </a:cubicBezTo>
                <a:cubicBezTo>
                  <a:pt x="79649" y="125600"/>
                  <a:pt x="79757" y="122463"/>
                  <a:pt x="80215" y="119489"/>
                </a:cubicBezTo>
                <a:cubicBezTo>
                  <a:pt x="80903" y="115021"/>
                  <a:pt x="84334" y="92740"/>
                  <a:pt x="84337" y="92726"/>
                </a:cubicBezTo>
                <a:cubicBezTo>
                  <a:pt x="85002" y="89093"/>
                  <a:pt x="86100" y="85660"/>
                  <a:pt x="86809" y="82047"/>
                </a:cubicBezTo>
                <a:cubicBezTo>
                  <a:pt x="87382" y="79125"/>
                  <a:pt x="87609" y="76048"/>
                  <a:pt x="88183" y="73126"/>
                </a:cubicBezTo>
                <a:cubicBezTo>
                  <a:pt x="88892" y="69513"/>
                  <a:pt x="90050" y="66107"/>
                  <a:pt x="90655" y="62447"/>
                </a:cubicBezTo>
                <a:close/>
                <a:moveTo>
                  <a:pt x="100272" y="0"/>
                </a:moveTo>
                <a:lnTo>
                  <a:pt x="96379" y="25278"/>
                </a:lnTo>
                <a:lnTo>
                  <a:pt x="75971" y="11975"/>
                </a:lnTo>
                <a:cubicBezTo>
                  <a:pt x="65021" y="4838"/>
                  <a:pt x="68031" y="6744"/>
                  <a:pt x="85163" y="17451"/>
                </a:cubicBezTo>
                <a:close/>
              </a:path>
            </a:pathLst>
          </a:cu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grpSp>
        <p:nvGrpSpPr>
          <p:cNvPr id="336" name="Google Shape;336;p36"/>
          <p:cNvGrpSpPr/>
          <p:nvPr/>
        </p:nvGrpSpPr>
        <p:grpSpPr>
          <a:xfrm>
            <a:off x="8722571" y="1853724"/>
            <a:ext cx="1605322" cy="1693501"/>
            <a:chOff x="2368762" y="841731"/>
            <a:chExt cx="3148926" cy="3321893"/>
          </a:xfrm>
        </p:grpSpPr>
        <p:sp>
          <p:nvSpPr>
            <p:cNvPr id="337" name="Google Shape;337;p36"/>
            <p:cNvSpPr/>
            <p:nvPr/>
          </p:nvSpPr>
          <p:spPr>
            <a:xfrm rot="-5400000">
              <a:off x="2281268" y="934270"/>
              <a:ext cx="3321893" cy="3136815"/>
            </a:xfrm>
            <a:custGeom>
              <a:avLst/>
              <a:gdLst/>
              <a:ahLst/>
              <a:cxnLst/>
              <a:rect l="l" t="t" r="r" b="b"/>
              <a:pathLst>
                <a:path w="3321893" h="3136815" extrusionOk="0">
                  <a:moveTo>
                    <a:pt x="15340" y="3136815"/>
                  </a:moveTo>
                  <a:lnTo>
                    <a:pt x="7823" y="3136815"/>
                  </a:lnTo>
                  <a:lnTo>
                    <a:pt x="7246" y="3128385"/>
                  </a:lnTo>
                  <a:cubicBezTo>
                    <a:pt x="6349" y="3090892"/>
                    <a:pt x="7943" y="3056246"/>
                    <a:pt x="7943" y="3056246"/>
                  </a:cubicBezTo>
                  <a:close/>
                  <a:moveTo>
                    <a:pt x="3321893" y="1"/>
                  </a:moveTo>
                  <a:lnTo>
                    <a:pt x="3321893" y="3136815"/>
                  </a:lnTo>
                  <a:lnTo>
                    <a:pt x="17984" y="3136815"/>
                  </a:lnTo>
                  <a:lnTo>
                    <a:pt x="17230" y="3124210"/>
                  </a:lnTo>
                  <a:cubicBezTo>
                    <a:pt x="10841" y="3016343"/>
                    <a:pt x="1548" y="2851636"/>
                    <a:pt x="1548" y="2806198"/>
                  </a:cubicBezTo>
                  <a:cubicBezTo>
                    <a:pt x="1548" y="2736959"/>
                    <a:pt x="16347" y="2543684"/>
                    <a:pt x="16347" y="2543684"/>
                  </a:cubicBezTo>
                  <a:cubicBezTo>
                    <a:pt x="16347" y="2543684"/>
                    <a:pt x="-3275" y="2373088"/>
                    <a:pt x="1253" y="2303722"/>
                  </a:cubicBezTo>
                  <a:cubicBezTo>
                    <a:pt x="5782" y="2234348"/>
                    <a:pt x="45026" y="2187485"/>
                    <a:pt x="45026" y="2187485"/>
                  </a:cubicBezTo>
                  <a:lnTo>
                    <a:pt x="11470" y="2153021"/>
                  </a:lnTo>
                  <a:cubicBezTo>
                    <a:pt x="11470" y="2153021"/>
                    <a:pt x="-12796" y="1873544"/>
                    <a:pt x="9264" y="1796828"/>
                  </a:cubicBezTo>
                  <a:cubicBezTo>
                    <a:pt x="31324" y="1720106"/>
                    <a:pt x="64414" y="1714619"/>
                    <a:pt x="64414" y="1714619"/>
                  </a:cubicBezTo>
                  <a:cubicBezTo>
                    <a:pt x="64414" y="1714619"/>
                    <a:pt x="44560" y="1646127"/>
                    <a:pt x="64414" y="1558439"/>
                  </a:cubicBezTo>
                  <a:cubicBezTo>
                    <a:pt x="84269" y="1470764"/>
                    <a:pt x="84269" y="1435149"/>
                    <a:pt x="84269" y="1435149"/>
                  </a:cubicBezTo>
                  <a:lnTo>
                    <a:pt x="15882" y="1402265"/>
                  </a:lnTo>
                  <a:cubicBezTo>
                    <a:pt x="15882" y="1402265"/>
                    <a:pt x="5737" y="1346056"/>
                    <a:pt x="7945" y="1296678"/>
                  </a:cubicBezTo>
                  <a:cubicBezTo>
                    <a:pt x="10155" y="1247287"/>
                    <a:pt x="-890" y="948244"/>
                    <a:pt x="3528" y="843983"/>
                  </a:cubicBezTo>
                  <a:cubicBezTo>
                    <a:pt x="7945" y="739728"/>
                    <a:pt x="14320" y="614408"/>
                    <a:pt x="20563" y="573690"/>
                  </a:cubicBezTo>
                  <a:cubicBezTo>
                    <a:pt x="26805" y="532993"/>
                    <a:pt x="4957" y="211218"/>
                    <a:pt x="4957" y="211218"/>
                  </a:cubicBezTo>
                  <a:cubicBezTo>
                    <a:pt x="4957" y="211218"/>
                    <a:pt x="100156" y="224786"/>
                    <a:pt x="107958" y="158882"/>
                  </a:cubicBezTo>
                  <a:cubicBezTo>
                    <a:pt x="115762" y="92978"/>
                    <a:pt x="26805" y="77467"/>
                    <a:pt x="26805" y="77467"/>
                  </a:cubicBezTo>
                  <a:lnTo>
                    <a:pt x="22320" y="0"/>
                  </a:lnTo>
                  <a:close/>
                </a:path>
              </a:pathLst>
            </a:custGeom>
            <a:solidFill>
              <a:srgbClr val="FFFFFF"/>
            </a:solidFill>
            <a:ln>
              <a:noFill/>
            </a:ln>
            <a:effectLst>
              <a:outerShdw blurRad="57150" dist="19050" dir="5400000" algn="bl" rotWithShape="0">
                <a:srgbClr val="000000">
                  <a:alpha val="29019"/>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38" name="Google Shape;338;p36"/>
            <p:cNvSpPr/>
            <p:nvPr/>
          </p:nvSpPr>
          <p:spPr>
            <a:xfrm rot="-5400000">
              <a:off x="2321640" y="901973"/>
              <a:ext cx="3243170" cy="3148926"/>
            </a:xfrm>
            <a:custGeom>
              <a:avLst/>
              <a:gdLst/>
              <a:ahLst/>
              <a:cxnLst/>
              <a:rect l="l" t="t" r="r" b="b"/>
              <a:pathLst>
                <a:path w="3243170" h="3148926" extrusionOk="0">
                  <a:moveTo>
                    <a:pt x="20529" y="3148926"/>
                  </a:moveTo>
                  <a:lnTo>
                    <a:pt x="13055" y="3148926"/>
                  </a:lnTo>
                  <a:lnTo>
                    <a:pt x="10969" y="3138376"/>
                  </a:lnTo>
                  <a:cubicBezTo>
                    <a:pt x="4356" y="3089791"/>
                    <a:pt x="7943" y="3011837"/>
                    <a:pt x="7943" y="3011837"/>
                  </a:cubicBezTo>
                  <a:close/>
                  <a:moveTo>
                    <a:pt x="3243170" y="0"/>
                  </a:moveTo>
                  <a:lnTo>
                    <a:pt x="3243170" y="3148926"/>
                  </a:lnTo>
                  <a:lnTo>
                    <a:pt x="21390" y="3148926"/>
                  </a:lnTo>
                  <a:lnTo>
                    <a:pt x="20126" y="3128183"/>
                  </a:lnTo>
                  <a:cubicBezTo>
                    <a:pt x="14197" y="3030150"/>
                    <a:pt x="1548" y="2814800"/>
                    <a:pt x="1548" y="2761789"/>
                  </a:cubicBezTo>
                  <a:cubicBezTo>
                    <a:pt x="1548" y="2692550"/>
                    <a:pt x="16347" y="2499275"/>
                    <a:pt x="16347" y="2499275"/>
                  </a:cubicBezTo>
                  <a:cubicBezTo>
                    <a:pt x="16347" y="2499275"/>
                    <a:pt x="-3275" y="2328679"/>
                    <a:pt x="1253" y="2259313"/>
                  </a:cubicBezTo>
                  <a:cubicBezTo>
                    <a:pt x="5782" y="2189939"/>
                    <a:pt x="45026" y="2143076"/>
                    <a:pt x="45026" y="2143076"/>
                  </a:cubicBezTo>
                  <a:lnTo>
                    <a:pt x="11470" y="2108612"/>
                  </a:lnTo>
                  <a:cubicBezTo>
                    <a:pt x="11470" y="2108612"/>
                    <a:pt x="-12796" y="1829135"/>
                    <a:pt x="9264" y="1752419"/>
                  </a:cubicBezTo>
                  <a:cubicBezTo>
                    <a:pt x="31324" y="1675697"/>
                    <a:pt x="64414" y="1670210"/>
                    <a:pt x="64414" y="1670210"/>
                  </a:cubicBezTo>
                  <a:cubicBezTo>
                    <a:pt x="64414" y="1670210"/>
                    <a:pt x="44560" y="1601718"/>
                    <a:pt x="64414" y="1514030"/>
                  </a:cubicBezTo>
                  <a:cubicBezTo>
                    <a:pt x="84269" y="1426355"/>
                    <a:pt x="84269" y="1390740"/>
                    <a:pt x="84269" y="1390740"/>
                  </a:cubicBezTo>
                  <a:lnTo>
                    <a:pt x="15882" y="1357856"/>
                  </a:lnTo>
                  <a:cubicBezTo>
                    <a:pt x="15882" y="1357856"/>
                    <a:pt x="5737" y="1301647"/>
                    <a:pt x="7945" y="1252269"/>
                  </a:cubicBezTo>
                  <a:cubicBezTo>
                    <a:pt x="10155" y="1202878"/>
                    <a:pt x="-890" y="903835"/>
                    <a:pt x="3528" y="799574"/>
                  </a:cubicBezTo>
                  <a:cubicBezTo>
                    <a:pt x="7945" y="695319"/>
                    <a:pt x="14320" y="569999"/>
                    <a:pt x="20563" y="529281"/>
                  </a:cubicBezTo>
                  <a:cubicBezTo>
                    <a:pt x="26805" y="488584"/>
                    <a:pt x="4957" y="166809"/>
                    <a:pt x="4957" y="166809"/>
                  </a:cubicBezTo>
                  <a:cubicBezTo>
                    <a:pt x="4957" y="166809"/>
                    <a:pt x="100156" y="180377"/>
                    <a:pt x="107958" y="114473"/>
                  </a:cubicBezTo>
                  <a:cubicBezTo>
                    <a:pt x="115762" y="48569"/>
                    <a:pt x="26805" y="33058"/>
                    <a:pt x="26805" y="33058"/>
                  </a:cubicBezTo>
                  <a:lnTo>
                    <a:pt x="24891" y="0"/>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 sz="1800" b="0" i="0" u="none" strike="noStrike" cap="none">
                  <a:solidFill>
                    <a:srgbClr val="000000"/>
                  </a:solidFill>
                  <a:latin typeface="Calibri"/>
                  <a:ea typeface="Calibri"/>
                  <a:cs typeface="Calibri"/>
                  <a:sym typeface="Calibri"/>
                </a:rPr>
                <a:t>	</a:t>
              </a:r>
              <a:endParaRPr sz="1800" b="0" i="0" u="none" strike="noStrike" cap="none">
                <a:solidFill>
                  <a:srgbClr val="000000"/>
                </a:solidFill>
                <a:latin typeface="Calibri"/>
                <a:ea typeface="Calibri"/>
                <a:cs typeface="Calibri"/>
                <a:sym typeface="Calibri"/>
              </a:endParaRPr>
            </a:p>
          </p:txBody>
        </p:sp>
      </p:grpSp>
      <p:grpSp>
        <p:nvGrpSpPr>
          <p:cNvPr id="339" name="Google Shape;339;p36"/>
          <p:cNvGrpSpPr/>
          <p:nvPr/>
        </p:nvGrpSpPr>
        <p:grpSpPr>
          <a:xfrm>
            <a:off x="5288746" y="1853724"/>
            <a:ext cx="1605322" cy="1693501"/>
            <a:chOff x="2368762" y="841731"/>
            <a:chExt cx="3148926" cy="3321893"/>
          </a:xfrm>
        </p:grpSpPr>
        <p:sp>
          <p:nvSpPr>
            <p:cNvPr id="340" name="Google Shape;340;p36"/>
            <p:cNvSpPr/>
            <p:nvPr/>
          </p:nvSpPr>
          <p:spPr>
            <a:xfrm rot="-5400000">
              <a:off x="2281268" y="934270"/>
              <a:ext cx="3321893" cy="3136815"/>
            </a:xfrm>
            <a:custGeom>
              <a:avLst/>
              <a:gdLst/>
              <a:ahLst/>
              <a:cxnLst/>
              <a:rect l="l" t="t" r="r" b="b"/>
              <a:pathLst>
                <a:path w="3321893" h="3136815" extrusionOk="0">
                  <a:moveTo>
                    <a:pt x="15340" y="3136815"/>
                  </a:moveTo>
                  <a:lnTo>
                    <a:pt x="7823" y="3136815"/>
                  </a:lnTo>
                  <a:lnTo>
                    <a:pt x="7246" y="3128385"/>
                  </a:lnTo>
                  <a:cubicBezTo>
                    <a:pt x="6349" y="3090892"/>
                    <a:pt x="7943" y="3056246"/>
                    <a:pt x="7943" y="3056246"/>
                  </a:cubicBezTo>
                  <a:close/>
                  <a:moveTo>
                    <a:pt x="3321893" y="1"/>
                  </a:moveTo>
                  <a:lnTo>
                    <a:pt x="3321893" y="3136815"/>
                  </a:lnTo>
                  <a:lnTo>
                    <a:pt x="17984" y="3136815"/>
                  </a:lnTo>
                  <a:lnTo>
                    <a:pt x="17230" y="3124210"/>
                  </a:lnTo>
                  <a:cubicBezTo>
                    <a:pt x="10841" y="3016343"/>
                    <a:pt x="1548" y="2851636"/>
                    <a:pt x="1548" y="2806198"/>
                  </a:cubicBezTo>
                  <a:cubicBezTo>
                    <a:pt x="1548" y="2736959"/>
                    <a:pt x="16347" y="2543684"/>
                    <a:pt x="16347" y="2543684"/>
                  </a:cubicBezTo>
                  <a:cubicBezTo>
                    <a:pt x="16347" y="2543684"/>
                    <a:pt x="-3275" y="2373088"/>
                    <a:pt x="1253" y="2303722"/>
                  </a:cubicBezTo>
                  <a:cubicBezTo>
                    <a:pt x="5782" y="2234348"/>
                    <a:pt x="45026" y="2187485"/>
                    <a:pt x="45026" y="2187485"/>
                  </a:cubicBezTo>
                  <a:lnTo>
                    <a:pt x="11470" y="2153021"/>
                  </a:lnTo>
                  <a:cubicBezTo>
                    <a:pt x="11470" y="2153021"/>
                    <a:pt x="-12796" y="1873544"/>
                    <a:pt x="9264" y="1796828"/>
                  </a:cubicBezTo>
                  <a:cubicBezTo>
                    <a:pt x="31324" y="1720106"/>
                    <a:pt x="64414" y="1714619"/>
                    <a:pt x="64414" y="1714619"/>
                  </a:cubicBezTo>
                  <a:cubicBezTo>
                    <a:pt x="64414" y="1714619"/>
                    <a:pt x="44560" y="1646127"/>
                    <a:pt x="64414" y="1558439"/>
                  </a:cubicBezTo>
                  <a:cubicBezTo>
                    <a:pt x="84269" y="1470764"/>
                    <a:pt x="84269" y="1435149"/>
                    <a:pt x="84269" y="1435149"/>
                  </a:cubicBezTo>
                  <a:lnTo>
                    <a:pt x="15882" y="1402265"/>
                  </a:lnTo>
                  <a:cubicBezTo>
                    <a:pt x="15882" y="1402265"/>
                    <a:pt x="5737" y="1346056"/>
                    <a:pt x="7945" y="1296678"/>
                  </a:cubicBezTo>
                  <a:cubicBezTo>
                    <a:pt x="10155" y="1247287"/>
                    <a:pt x="-890" y="948244"/>
                    <a:pt x="3528" y="843983"/>
                  </a:cubicBezTo>
                  <a:cubicBezTo>
                    <a:pt x="7945" y="739728"/>
                    <a:pt x="14320" y="614408"/>
                    <a:pt x="20563" y="573690"/>
                  </a:cubicBezTo>
                  <a:cubicBezTo>
                    <a:pt x="26805" y="532993"/>
                    <a:pt x="4957" y="211218"/>
                    <a:pt x="4957" y="211218"/>
                  </a:cubicBezTo>
                  <a:cubicBezTo>
                    <a:pt x="4957" y="211218"/>
                    <a:pt x="100156" y="224786"/>
                    <a:pt x="107958" y="158882"/>
                  </a:cubicBezTo>
                  <a:cubicBezTo>
                    <a:pt x="115762" y="92978"/>
                    <a:pt x="26805" y="77467"/>
                    <a:pt x="26805" y="77467"/>
                  </a:cubicBezTo>
                  <a:lnTo>
                    <a:pt x="22320" y="0"/>
                  </a:lnTo>
                  <a:close/>
                </a:path>
              </a:pathLst>
            </a:custGeom>
            <a:solidFill>
              <a:srgbClr val="FFFFFF"/>
            </a:solidFill>
            <a:ln>
              <a:noFill/>
            </a:ln>
            <a:effectLst>
              <a:outerShdw blurRad="57150" dist="19050" dir="5400000" algn="bl" rotWithShape="0">
                <a:srgbClr val="000000">
                  <a:alpha val="29019"/>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41" name="Google Shape;341;p36"/>
            <p:cNvSpPr/>
            <p:nvPr/>
          </p:nvSpPr>
          <p:spPr>
            <a:xfrm rot="-5400000">
              <a:off x="2321640" y="901973"/>
              <a:ext cx="3243170" cy="3148926"/>
            </a:xfrm>
            <a:custGeom>
              <a:avLst/>
              <a:gdLst/>
              <a:ahLst/>
              <a:cxnLst/>
              <a:rect l="l" t="t" r="r" b="b"/>
              <a:pathLst>
                <a:path w="3243170" h="3148926" extrusionOk="0">
                  <a:moveTo>
                    <a:pt x="20529" y="3148926"/>
                  </a:moveTo>
                  <a:lnTo>
                    <a:pt x="13055" y="3148926"/>
                  </a:lnTo>
                  <a:lnTo>
                    <a:pt x="10969" y="3138376"/>
                  </a:lnTo>
                  <a:cubicBezTo>
                    <a:pt x="4356" y="3089791"/>
                    <a:pt x="7943" y="3011837"/>
                    <a:pt x="7943" y="3011837"/>
                  </a:cubicBezTo>
                  <a:close/>
                  <a:moveTo>
                    <a:pt x="3243170" y="0"/>
                  </a:moveTo>
                  <a:lnTo>
                    <a:pt x="3243170" y="3148926"/>
                  </a:lnTo>
                  <a:lnTo>
                    <a:pt x="21390" y="3148926"/>
                  </a:lnTo>
                  <a:lnTo>
                    <a:pt x="20126" y="3128183"/>
                  </a:lnTo>
                  <a:cubicBezTo>
                    <a:pt x="14197" y="3030150"/>
                    <a:pt x="1548" y="2814800"/>
                    <a:pt x="1548" y="2761789"/>
                  </a:cubicBezTo>
                  <a:cubicBezTo>
                    <a:pt x="1548" y="2692550"/>
                    <a:pt x="16347" y="2499275"/>
                    <a:pt x="16347" y="2499275"/>
                  </a:cubicBezTo>
                  <a:cubicBezTo>
                    <a:pt x="16347" y="2499275"/>
                    <a:pt x="-3275" y="2328679"/>
                    <a:pt x="1253" y="2259313"/>
                  </a:cubicBezTo>
                  <a:cubicBezTo>
                    <a:pt x="5782" y="2189939"/>
                    <a:pt x="45026" y="2143076"/>
                    <a:pt x="45026" y="2143076"/>
                  </a:cubicBezTo>
                  <a:lnTo>
                    <a:pt x="11470" y="2108612"/>
                  </a:lnTo>
                  <a:cubicBezTo>
                    <a:pt x="11470" y="2108612"/>
                    <a:pt x="-12796" y="1829135"/>
                    <a:pt x="9264" y="1752419"/>
                  </a:cubicBezTo>
                  <a:cubicBezTo>
                    <a:pt x="31324" y="1675697"/>
                    <a:pt x="64414" y="1670210"/>
                    <a:pt x="64414" y="1670210"/>
                  </a:cubicBezTo>
                  <a:cubicBezTo>
                    <a:pt x="64414" y="1670210"/>
                    <a:pt x="44560" y="1601718"/>
                    <a:pt x="64414" y="1514030"/>
                  </a:cubicBezTo>
                  <a:cubicBezTo>
                    <a:pt x="84269" y="1426355"/>
                    <a:pt x="84269" y="1390740"/>
                    <a:pt x="84269" y="1390740"/>
                  </a:cubicBezTo>
                  <a:lnTo>
                    <a:pt x="15882" y="1357856"/>
                  </a:lnTo>
                  <a:cubicBezTo>
                    <a:pt x="15882" y="1357856"/>
                    <a:pt x="5737" y="1301647"/>
                    <a:pt x="7945" y="1252269"/>
                  </a:cubicBezTo>
                  <a:cubicBezTo>
                    <a:pt x="10155" y="1202878"/>
                    <a:pt x="-890" y="903835"/>
                    <a:pt x="3528" y="799574"/>
                  </a:cubicBezTo>
                  <a:cubicBezTo>
                    <a:pt x="7945" y="695319"/>
                    <a:pt x="14320" y="569999"/>
                    <a:pt x="20563" y="529281"/>
                  </a:cubicBezTo>
                  <a:cubicBezTo>
                    <a:pt x="26805" y="488584"/>
                    <a:pt x="4957" y="166809"/>
                    <a:pt x="4957" y="166809"/>
                  </a:cubicBezTo>
                  <a:cubicBezTo>
                    <a:pt x="4957" y="166809"/>
                    <a:pt x="100156" y="180377"/>
                    <a:pt x="107958" y="114473"/>
                  </a:cubicBezTo>
                  <a:cubicBezTo>
                    <a:pt x="115762" y="48569"/>
                    <a:pt x="26805" y="33058"/>
                    <a:pt x="26805" y="33058"/>
                  </a:cubicBezTo>
                  <a:lnTo>
                    <a:pt x="24891"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 sz="1800" b="0" i="0" u="none" strike="noStrike" cap="none">
                  <a:solidFill>
                    <a:srgbClr val="000000"/>
                  </a:solidFill>
                  <a:latin typeface="Calibri"/>
                  <a:ea typeface="Calibri"/>
                  <a:cs typeface="Calibri"/>
                  <a:sym typeface="Calibri"/>
                </a:rPr>
                <a:t>	</a:t>
              </a:r>
              <a:endParaRPr sz="1800" b="0" i="0" u="none" strike="noStrike" cap="none">
                <a:solidFill>
                  <a:srgbClr val="000000"/>
                </a:solidFill>
                <a:latin typeface="Calibri"/>
                <a:ea typeface="Calibri"/>
                <a:cs typeface="Calibri"/>
                <a:sym typeface="Calibri"/>
              </a:endParaRPr>
            </a:p>
          </p:txBody>
        </p:sp>
      </p:grpSp>
      <p:grpSp>
        <p:nvGrpSpPr>
          <p:cNvPr id="342" name="Google Shape;342;p36"/>
          <p:cNvGrpSpPr/>
          <p:nvPr/>
        </p:nvGrpSpPr>
        <p:grpSpPr>
          <a:xfrm>
            <a:off x="1882746" y="1874337"/>
            <a:ext cx="1605322" cy="1693501"/>
            <a:chOff x="2368762" y="841731"/>
            <a:chExt cx="3148926" cy="3321893"/>
          </a:xfrm>
        </p:grpSpPr>
        <p:sp>
          <p:nvSpPr>
            <p:cNvPr id="343" name="Google Shape;343;p36"/>
            <p:cNvSpPr/>
            <p:nvPr/>
          </p:nvSpPr>
          <p:spPr>
            <a:xfrm rot="-5400000">
              <a:off x="2281268" y="934270"/>
              <a:ext cx="3321893" cy="3136815"/>
            </a:xfrm>
            <a:custGeom>
              <a:avLst/>
              <a:gdLst/>
              <a:ahLst/>
              <a:cxnLst/>
              <a:rect l="l" t="t" r="r" b="b"/>
              <a:pathLst>
                <a:path w="3321893" h="3136815" extrusionOk="0">
                  <a:moveTo>
                    <a:pt x="15340" y="3136815"/>
                  </a:moveTo>
                  <a:lnTo>
                    <a:pt x="7823" y="3136815"/>
                  </a:lnTo>
                  <a:lnTo>
                    <a:pt x="7246" y="3128385"/>
                  </a:lnTo>
                  <a:cubicBezTo>
                    <a:pt x="6349" y="3090892"/>
                    <a:pt x="7943" y="3056246"/>
                    <a:pt x="7943" y="3056246"/>
                  </a:cubicBezTo>
                  <a:close/>
                  <a:moveTo>
                    <a:pt x="3321893" y="1"/>
                  </a:moveTo>
                  <a:lnTo>
                    <a:pt x="3321893" y="3136815"/>
                  </a:lnTo>
                  <a:lnTo>
                    <a:pt x="17984" y="3136815"/>
                  </a:lnTo>
                  <a:lnTo>
                    <a:pt x="17230" y="3124210"/>
                  </a:lnTo>
                  <a:cubicBezTo>
                    <a:pt x="10841" y="3016343"/>
                    <a:pt x="1548" y="2851636"/>
                    <a:pt x="1548" y="2806198"/>
                  </a:cubicBezTo>
                  <a:cubicBezTo>
                    <a:pt x="1548" y="2736959"/>
                    <a:pt x="16347" y="2543684"/>
                    <a:pt x="16347" y="2543684"/>
                  </a:cubicBezTo>
                  <a:cubicBezTo>
                    <a:pt x="16347" y="2543684"/>
                    <a:pt x="-3275" y="2373088"/>
                    <a:pt x="1253" y="2303722"/>
                  </a:cubicBezTo>
                  <a:cubicBezTo>
                    <a:pt x="5782" y="2234348"/>
                    <a:pt x="45026" y="2187485"/>
                    <a:pt x="45026" y="2187485"/>
                  </a:cubicBezTo>
                  <a:lnTo>
                    <a:pt x="11470" y="2153021"/>
                  </a:lnTo>
                  <a:cubicBezTo>
                    <a:pt x="11470" y="2153021"/>
                    <a:pt x="-12796" y="1873544"/>
                    <a:pt x="9264" y="1796828"/>
                  </a:cubicBezTo>
                  <a:cubicBezTo>
                    <a:pt x="31324" y="1720106"/>
                    <a:pt x="64414" y="1714619"/>
                    <a:pt x="64414" y="1714619"/>
                  </a:cubicBezTo>
                  <a:cubicBezTo>
                    <a:pt x="64414" y="1714619"/>
                    <a:pt x="44560" y="1646127"/>
                    <a:pt x="64414" y="1558439"/>
                  </a:cubicBezTo>
                  <a:cubicBezTo>
                    <a:pt x="84269" y="1470764"/>
                    <a:pt x="84269" y="1435149"/>
                    <a:pt x="84269" y="1435149"/>
                  </a:cubicBezTo>
                  <a:lnTo>
                    <a:pt x="15882" y="1402265"/>
                  </a:lnTo>
                  <a:cubicBezTo>
                    <a:pt x="15882" y="1402265"/>
                    <a:pt x="5737" y="1346056"/>
                    <a:pt x="7945" y="1296678"/>
                  </a:cubicBezTo>
                  <a:cubicBezTo>
                    <a:pt x="10155" y="1247287"/>
                    <a:pt x="-890" y="948244"/>
                    <a:pt x="3528" y="843983"/>
                  </a:cubicBezTo>
                  <a:cubicBezTo>
                    <a:pt x="7945" y="739728"/>
                    <a:pt x="14320" y="614408"/>
                    <a:pt x="20563" y="573690"/>
                  </a:cubicBezTo>
                  <a:cubicBezTo>
                    <a:pt x="26805" y="532993"/>
                    <a:pt x="4957" y="211218"/>
                    <a:pt x="4957" y="211218"/>
                  </a:cubicBezTo>
                  <a:cubicBezTo>
                    <a:pt x="4957" y="211218"/>
                    <a:pt x="100156" y="224786"/>
                    <a:pt x="107958" y="158882"/>
                  </a:cubicBezTo>
                  <a:cubicBezTo>
                    <a:pt x="115762" y="92978"/>
                    <a:pt x="26805" y="77467"/>
                    <a:pt x="26805" y="77467"/>
                  </a:cubicBezTo>
                  <a:lnTo>
                    <a:pt x="22320" y="0"/>
                  </a:lnTo>
                  <a:close/>
                </a:path>
              </a:pathLst>
            </a:custGeom>
            <a:solidFill>
              <a:srgbClr val="FFFFFF"/>
            </a:solidFill>
            <a:ln>
              <a:noFill/>
            </a:ln>
            <a:effectLst>
              <a:outerShdw blurRad="57150" dist="19050" dir="5400000" algn="bl" rotWithShape="0">
                <a:srgbClr val="000000">
                  <a:alpha val="29019"/>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44" name="Google Shape;344;p36"/>
            <p:cNvSpPr/>
            <p:nvPr/>
          </p:nvSpPr>
          <p:spPr>
            <a:xfrm rot="-5400000">
              <a:off x="2321640" y="901973"/>
              <a:ext cx="3243170" cy="3148926"/>
            </a:xfrm>
            <a:custGeom>
              <a:avLst/>
              <a:gdLst/>
              <a:ahLst/>
              <a:cxnLst/>
              <a:rect l="l" t="t" r="r" b="b"/>
              <a:pathLst>
                <a:path w="3243170" h="3148926" extrusionOk="0">
                  <a:moveTo>
                    <a:pt x="20529" y="3148926"/>
                  </a:moveTo>
                  <a:lnTo>
                    <a:pt x="13055" y="3148926"/>
                  </a:lnTo>
                  <a:lnTo>
                    <a:pt x="10969" y="3138376"/>
                  </a:lnTo>
                  <a:cubicBezTo>
                    <a:pt x="4356" y="3089791"/>
                    <a:pt x="7943" y="3011837"/>
                    <a:pt x="7943" y="3011837"/>
                  </a:cubicBezTo>
                  <a:close/>
                  <a:moveTo>
                    <a:pt x="3243170" y="0"/>
                  </a:moveTo>
                  <a:lnTo>
                    <a:pt x="3243170" y="3148926"/>
                  </a:lnTo>
                  <a:lnTo>
                    <a:pt x="21390" y="3148926"/>
                  </a:lnTo>
                  <a:lnTo>
                    <a:pt x="20126" y="3128183"/>
                  </a:lnTo>
                  <a:cubicBezTo>
                    <a:pt x="14197" y="3030150"/>
                    <a:pt x="1548" y="2814800"/>
                    <a:pt x="1548" y="2761789"/>
                  </a:cubicBezTo>
                  <a:cubicBezTo>
                    <a:pt x="1548" y="2692550"/>
                    <a:pt x="16347" y="2499275"/>
                    <a:pt x="16347" y="2499275"/>
                  </a:cubicBezTo>
                  <a:cubicBezTo>
                    <a:pt x="16347" y="2499275"/>
                    <a:pt x="-3275" y="2328679"/>
                    <a:pt x="1253" y="2259313"/>
                  </a:cubicBezTo>
                  <a:cubicBezTo>
                    <a:pt x="5782" y="2189939"/>
                    <a:pt x="45026" y="2143076"/>
                    <a:pt x="45026" y="2143076"/>
                  </a:cubicBezTo>
                  <a:lnTo>
                    <a:pt x="11470" y="2108612"/>
                  </a:lnTo>
                  <a:cubicBezTo>
                    <a:pt x="11470" y="2108612"/>
                    <a:pt x="-12796" y="1829135"/>
                    <a:pt x="9264" y="1752419"/>
                  </a:cubicBezTo>
                  <a:cubicBezTo>
                    <a:pt x="31324" y="1675697"/>
                    <a:pt x="64414" y="1670210"/>
                    <a:pt x="64414" y="1670210"/>
                  </a:cubicBezTo>
                  <a:cubicBezTo>
                    <a:pt x="64414" y="1670210"/>
                    <a:pt x="44560" y="1601718"/>
                    <a:pt x="64414" y="1514030"/>
                  </a:cubicBezTo>
                  <a:cubicBezTo>
                    <a:pt x="84269" y="1426355"/>
                    <a:pt x="84269" y="1390740"/>
                    <a:pt x="84269" y="1390740"/>
                  </a:cubicBezTo>
                  <a:lnTo>
                    <a:pt x="15882" y="1357856"/>
                  </a:lnTo>
                  <a:cubicBezTo>
                    <a:pt x="15882" y="1357856"/>
                    <a:pt x="5737" y="1301647"/>
                    <a:pt x="7945" y="1252269"/>
                  </a:cubicBezTo>
                  <a:cubicBezTo>
                    <a:pt x="10155" y="1202878"/>
                    <a:pt x="-890" y="903835"/>
                    <a:pt x="3528" y="799574"/>
                  </a:cubicBezTo>
                  <a:cubicBezTo>
                    <a:pt x="7945" y="695319"/>
                    <a:pt x="14320" y="569999"/>
                    <a:pt x="20563" y="529281"/>
                  </a:cubicBezTo>
                  <a:cubicBezTo>
                    <a:pt x="26805" y="488584"/>
                    <a:pt x="4957" y="166809"/>
                    <a:pt x="4957" y="166809"/>
                  </a:cubicBezTo>
                  <a:cubicBezTo>
                    <a:pt x="4957" y="166809"/>
                    <a:pt x="100156" y="180377"/>
                    <a:pt x="107958" y="114473"/>
                  </a:cubicBezTo>
                  <a:cubicBezTo>
                    <a:pt x="115762" y="48569"/>
                    <a:pt x="26805" y="33058"/>
                    <a:pt x="26805" y="33058"/>
                  </a:cubicBezTo>
                  <a:lnTo>
                    <a:pt x="24891" y="0"/>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 sz="1800" b="0" i="0" u="none" strike="noStrike" cap="none">
                  <a:solidFill>
                    <a:srgbClr val="000000"/>
                  </a:solidFill>
                  <a:latin typeface="Calibri"/>
                  <a:ea typeface="Calibri"/>
                  <a:cs typeface="Calibri"/>
                  <a:sym typeface="Calibri"/>
                </a:rPr>
                <a:t>	</a:t>
              </a:r>
              <a:endParaRPr sz="1800" b="0" i="0" u="none" strike="noStrike" cap="none">
                <a:solidFill>
                  <a:srgbClr val="000000"/>
                </a:solidFill>
                <a:latin typeface="Calibri"/>
                <a:ea typeface="Calibri"/>
                <a:cs typeface="Calibri"/>
                <a:sym typeface="Calibri"/>
              </a:endParaRPr>
            </a:p>
          </p:txBody>
        </p:sp>
      </p:grpSp>
      <p:sp>
        <p:nvSpPr>
          <p:cNvPr id="345" name="Google Shape;345;p36"/>
          <p:cNvSpPr txBox="1">
            <a:spLocks noGrp="1"/>
          </p:cNvSpPr>
          <p:nvPr>
            <p:ph type="title"/>
          </p:nvPr>
        </p:nvSpPr>
        <p:spPr>
          <a:xfrm>
            <a:off x="1134050" y="700210"/>
            <a:ext cx="9718200" cy="836357"/>
          </a:xfrm>
          <a:prstGeom prst="rect">
            <a:avLst/>
          </a:prstGeom>
          <a:noFill/>
          <a:ln>
            <a:noFill/>
          </a:ln>
        </p:spPr>
        <p:txBody>
          <a:bodyPr spcFirstLastPara="1" wrap="square" lIns="121900" tIns="121900" rIns="121900" bIns="121900" anchor="t" anchorCtr="0">
            <a:noAutofit/>
          </a:bodyPr>
          <a:lstStyle/>
          <a:p>
            <a:pPr marL="0" lvl="0" indent="0" algn="ctr" rtl="0">
              <a:lnSpc>
                <a:spcPct val="100000"/>
              </a:lnSpc>
              <a:spcBef>
                <a:spcPts val="0"/>
              </a:spcBef>
              <a:spcAft>
                <a:spcPts val="0"/>
              </a:spcAft>
              <a:buSzPts val="4000"/>
              <a:buNone/>
            </a:pPr>
            <a:r>
              <a:rPr lang="en" sz="4000"/>
              <a:t>Meet the dream team!</a:t>
            </a:r>
            <a:endParaRPr sz="4000"/>
          </a:p>
        </p:txBody>
      </p:sp>
      <p:sp>
        <p:nvSpPr>
          <p:cNvPr id="346" name="Google Shape;346;p36"/>
          <p:cNvSpPr txBox="1">
            <a:spLocks noGrp="1"/>
          </p:cNvSpPr>
          <p:nvPr>
            <p:ph type="subTitle" idx="1"/>
          </p:nvPr>
        </p:nvSpPr>
        <p:spPr>
          <a:xfrm>
            <a:off x="1286453" y="3837400"/>
            <a:ext cx="2767200" cy="606900"/>
          </a:xfrm>
          <a:prstGeom prst="rect">
            <a:avLst/>
          </a:prstGeom>
          <a:noFill/>
          <a:ln>
            <a:noFill/>
          </a:ln>
        </p:spPr>
        <p:txBody>
          <a:bodyPr spcFirstLastPara="1" wrap="square" lIns="121900" tIns="121900" rIns="121900" bIns="121900" anchor="b" anchorCtr="0">
            <a:noAutofit/>
          </a:bodyPr>
          <a:lstStyle/>
          <a:p>
            <a:pPr marL="0" lvl="0" indent="0" algn="ctr" rtl="0">
              <a:lnSpc>
                <a:spcPct val="100000"/>
              </a:lnSpc>
              <a:spcBef>
                <a:spcPts val="0"/>
              </a:spcBef>
              <a:spcAft>
                <a:spcPts val="0"/>
              </a:spcAft>
              <a:buSzPts val="1800"/>
              <a:buNone/>
            </a:pPr>
            <a:r>
              <a:rPr lang="en" sz="4500" b="0">
                <a:latin typeface="Just Another Hand"/>
                <a:ea typeface="Just Another Hand"/>
                <a:cs typeface="Just Another Hand"/>
                <a:sym typeface="Just Another Hand"/>
              </a:rPr>
              <a:t>Carlos V.</a:t>
            </a:r>
            <a:endParaRPr sz="4500" b="0">
              <a:latin typeface="Just Another Hand"/>
              <a:ea typeface="Just Another Hand"/>
              <a:cs typeface="Just Another Hand"/>
              <a:sym typeface="Just Another Hand"/>
            </a:endParaRPr>
          </a:p>
        </p:txBody>
      </p:sp>
      <p:sp>
        <p:nvSpPr>
          <p:cNvPr id="347" name="Google Shape;347;p36"/>
          <p:cNvSpPr txBox="1">
            <a:spLocks noGrp="1"/>
          </p:cNvSpPr>
          <p:nvPr>
            <p:ph type="subTitle" idx="2"/>
          </p:nvPr>
        </p:nvSpPr>
        <p:spPr>
          <a:xfrm>
            <a:off x="4762003" y="3837400"/>
            <a:ext cx="2767200" cy="606900"/>
          </a:xfrm>
          <a:prstGeom prst="rect">
            <a:avLst/>
          </a:prstGeom>
          <a:noFill/>
          <a:ln>
            <a:noFill/>
          </a:ln>
        </p:spPr>
        <p:txBody>
          <a:bodyPr spcFirstLastPara="1" wrap="square" lIns="121900" tIns="121900" rIns="121900" bIns="121900" anchor="b" anchorCtr="0">
            <a:noAutofit/>
          </a:bodyPr>
          <a:lstStyle/>
          <a:p>
            <a:pPr marL="0" lvl="0" indent="0" algn="ctr" rtl="0">
              <a:lnSpc>
                <a:spcPct val="100000"/>
              </a:lnSpc>
              <a:spcBef>
                <a:spcPts val="0"/>
              </a:spcBef>
              <a:spcAft>
                <a:spcPts val="0"/>
              </a:spcAft>
              <a:buSzPts val="1800"/>
              <a:buNone/>
            </a:pPr>
            <a:r>
              <a:rPr lang="en" sz="4500" b="0">
                <a:latin typeface="Just Another Hand"/>
                <a:ea typeface="Just Another Hand"/>
                <a:cs typeface="Just Another Hand"/>
                <a:sym typeface="Just Another Hand"/>
              </a:rPr>
              <a:t>Mariel S.</a:t>
            </a:r>
            <a:endParaRPr sz="4500" b="0">
              <a:latin typeface="Just Another Hand"/>
              <a:ea typeface="Just Another Hand"/>
              <a:cs typeface="Just Another Hand"/>
              <a:sym typeface="Just Another Hand"/>
            </a:endParaRPr>
          </a:p>
        </p:txBody>
      </p:sp>
      <p:sp>
        <p:nvSpPr>
          <p:cNvPr id="348" name="Google Shape;348;p36"/>
          <p:cNvSpPr txBox="1">
            <a:spLocks noGrp="1"/>
          </p:cNvSpPr>
          <p:nvPr>
            <p:ph type="subTitle" idx="3"/>
          </p:nvPr>
        </p:nvSpPr>
        <p:spPr>
          <a:xfrm>
            <a:off x="8237553" y="3837400"/>
            <a:ext cx="2766900" cy="606900"/>
          </a:xfrm>
          <a:prstGeom prst="rect">
            <a:avLst/>
          </a:prstGeom>
          <a:noFill/>
          <a:ln>
            <a:noFill/>
          </a:ln>
        </p:spPr>
        <p:txBody>
          <a:bodyPr spcFirstLastPara="1" wrap="square" lIns="121900" tIns="121900" rIns="121900" bIns="121900" anchor="b" anchorCtr="0">
            <a:noAutofit/>
          </a:bodyPr>
          <a:lstStyle/>
          <a:p>
            <a:pPr marL="0" lvl="0" indent="0" algn="ctr" rtl="0">
              <a:lnSpc>
                <a:spcPct val="100000"/>
              </a:lnSpc>
              <a:spcBef>
                <a:spcPts val="0"/>
              </a:spcBef>
              <a:spcAft>
                <a:spcPts val="0"/>
              </a:spcAft>
              <a:buSzPts val="1800"/>
              <a:buNone/>
            </a:pPr>
            <a:r>
              <a:rPr lang="en" sz="4500" b="0">
                <a:latin typeface="Just Another Hand"/>
                <a:ea typeface="Just Another Hand"/>
                <a:cs typeface="Just Another Hand"/>
                <a:sym typeface="Just Another Hand"/>
              </a:rPr>
              <a:t>Oscar M.</a:t>
            </a:r>
            <a:endParaRPr sz="4500" b="0">
              <a:latin typeface="Just Another Hand"/>
              <a:ea typeface="Just Another Hand"/>
              <a:cs typeface="Just Another Hand"/>
              <a:sym typeface="Just Another Hand"/>
            </a:endParaRPr>
          </a:p>
        </p:txBody>
      </p:sp>
      <p:sp>
        <p:nvSpPr>
          <p:cNvPr id="349" name="Google Shape;349;p36"/>
          <p:cNvSpPr txBox="1">
            <a:spLocks noGrp="1"/>
          </p:cNvSpPr>
          <p:nvPr>
            <p:ph type="body" idx="4"/>
          </p:nvPr>
        </p:nvSpPr>
        <p:spPr>
          <a:xfrm>
            <a:off x="1286450" y="4275344"/>
            <a:ext cx="2767200" cy="2163600"/>
          </a:xfrm>
          <a:prstGeom prst="rect">
            <a:avLst/>
          </a:prstGeom>
          <a:noFill/>
          <a:ln>
            <a:noFill/>
          </a:ln>
        </p:spPr>
        <p:txBody>
          <a:bodyPr spcFirstLastPara="1" wrap="square" lIns="121900" tIns="121900" rIns="121900" bIns="121900" anchor="t" anchorCtr="0">
            <a:noAutofit/>
          </a:bodyPr>
          <a:lstStyle/>
          <a:p>
            <a:pPr marL="0" lvl="0" indent="0" algn="l" rtl="0">
              <a:lnSpc>
                <a:spcPct val="115000"/>
              </a:lnSpc>
              <a:spcBef>
                <a:spcPts val="0"/>
              </a:spcBef>
              <a:spcAft>
                <a:spcPts val="2100"/>
              </a:spcAft>
              <a:buSzPts val="1400"/>
              <a:buNone/>
            </a:pPr>
            <a:r>
              <a:rPr lang="en" sz="1600"/>
              <a:t>Lorem ipsum dolor sit amet, consectetuer adipiscing elit. Aenean commodo ligula eget dolor.</a:t>
            </a:r>
            <a:endParaRPr sz="1600"/>
          </a:p>
        </p:txBody>
      </p:sp>
      <p:sp>
        <p:nvSpPr>
          <p:cNvPr id="350" name="Google Shape;350;p36"/>
          <p:cNvSpPr txBox="1">
            <a:spLocks noGrp="1"/>
          </p:cNvSpPr>
          <p:nvPr>
            <p:ph type="body" idx="5"/>
          </p:nvPr>
        </p:nvSpPr>
        <p:spPr>
          <a:xfrm>
            <a:off x="4762000" y="4275326"/>
            <a:ext cx="2767200" cy="2163600"/>
          </a:xfrm>
          <a:prstGeom prst="rect">
            <a:avLst/>
          </a:prstGeom>
          <a:noFill/>
          <a:ln>
            <a:noFill/>
          </a:ln>
        </p:spPr>
        <p:txBody>
          <a:bodyPr spcFirstLastPara="1" wrap="square" lIns="121900" tIns="121900" rIns="121900" bIns="121900" anchor="t" anchorCtr="0">
            <a:noAutofit/>
          </a:bodyPr>
          <a:lstStyle/>
          <a:p>
            <a:pPr marL="0" lvl="0" indent="0" algn="l" rtl="0">
              <a:lnSpc>
                <a:spcPct val="115000"/>
              </a:lnSpc>
              <a:spcBef>
                <a:spcPts val="0"/>
              </a:spcBef>
              <a:spcAft>
                <a:spcPts val="2100"/>
              </a:spcAft>
              <a:buSzPts val="1400"/>
              <a:buNone/>
            </a:pPr>
            <a:r>
              <a:rPr lang="en" sz="1600"/>
              <a:t>Lorem ipsum dolor sit amet, consectetuer adipiscing elit. Aenean commodo ligula eget dolor.</a:t>
            </a:r>
            <a:endParaRPr sz="1600"/>
          </a:p>
        </p:txBody>
      </p:sp>
      <p:sp>
        <p:nvSpPr>
          <p:cNvPr id="351" name="Google Shape;351;p36"/>
          <p:cNvSpPr txBox="1">
            <a:spLocks noGrp="1"/>
          </p:cNvSpPr>
          <p:nvPr>
            <p:ph type="body" idx="6"/>
          </p:nvPr>
        </p:nvSpPr>
        <p:spPr>
          <a:xfrm>
            <a:off x="8237550" y="4275325"/>
            <a:ext cx="2767200" cy="2163600"/>
          </a:xfrm>
          <a:prstGeom prst="rect">
            <a:avLst/>
          </a:prstGeom>
          <a:noFill/>
          <a:ln>
            <a:noFill/>
          </a:ln>
        </p:spPr>
        <p:txBody>
          <a:bodyPr spcFirstLastPara="1" wrap="square" lIns="121900" tIns="121900" rIns="121900" bIns="121900" anchor="t" anchorCtr="0">
            <a:noAutofit/>
          </a:bodyPr>
          <a:lstStyle/>
          <a:p>
            <a:pPr marL="0" lvl="0" indent="0" algn="l" rtl="0">
              <a:lnSpc>
                <a:spcPct val="115000"/>
              </a:lnSpc>
              <a:spcBef>
                <a:spcPts val="0"/>
              </a:spcBef>
              <a:spcAft>
                <a:spcPts val="2100"/>
              </a:spcAft>
              <a:buSzPts val="1400"/>
              <a:buNone/>
            </a:pPr>
            <a:r>
              <a:rPr lang="en" sz="1600"/>
              <a:t>Lorem ipsum dolor sit amet, consectetuer adipiscing elit. Aenean commodo ligula eget dolor.</a:t>
            </a:r>
            <a:endParaRPr sz="1600"/>
          </a:p>
        </p:txBody>
      </p:sp>
      <p:pic>
        <p:nvPicPr>
          <p:cNvPr id="352" name="Google Shape;352;p36"/>
          <p:cNvPicPr preferRelativeResize="0"/>
          <p:nvPr/>
        </p:nvPicPr>
        <p:blipFill rotWithShape="1">
          <a:blip r:embed="rId3">
            <a:alphaModFix/>
          </a:blip>
          <a:srcRect l="49000" b="49828"/>
          <a:stretch/>
        </p:blipFill>
        <p:spPr>
          <a:xfrm>
            <a:off x="5299976" y="1970239"/>
            <a:ext cx="1170675" cy="1562360"/>
          </a:xfrm>
          <a:prstGeom prst="rect">
            <a:avLst/>
          </a:prstGeom>
          <a:noFill/>
          <a:ln>
            <a:noFill/>
          </a:ln>
        </p:spPr>
      </p:pic>
      <p:pic>
        <p:nvPicPr>
          <p:cNvPr id="353" name="Google Shape;353;p36"/>
          <p:cNvPicPr preferRelativeResize="0"/>
          <p:nvPr/>
        </p:nvPicPr>
        <p:blipFill rotWithShape="1">
          <a:blip r:embed="rId3">
            <a:alphaModFix/>
          </a:blip>
          <a:srcRect r="54662" b="65357"/>
          <a:stretch/>
        </p:blipFill>
        <p:spPr>
          <a:xfrm>
            <a:off x="1671221" y="1868348"/>
            <a:ext cx="1605436" cy="1664251"/>
          </a:xfrm>
          <a:prstGeom prst="rect">
            <a:avLst/>
          </a:prstGeom>
          <a:noFill/>
          <a:ln>
            <a:noFill/>
          </a:ln>
        </p:spPr>
      </p:pic>
      <p:pic>
        <p:nvPicPr>
          <p:cNvPr id="354" name="Google Shape;354;p36"/>
          <p:cNvPicPr preferRelativeResize="0"/>
          <p:nvPr/>
        </p:nvPicPr>
        <p:blipFill rotWithShape="1">
          <a:blip r:embed="rId3">
            <a:alphaModFix/>
          </a:blip>
          <a:srcRect l="37416" t="55005" r="17245" b="16044"/>
          <a:stretch/>
        </p:blipFill>
        <p:spPr>
          <a:xfrm>
            <a:off x="8923359" y="2386459"/>
            <a:ext cx="1323060" cy="1146140"/>
          </a:xfrm>
          <a:prstGeom prst="rect">
            <a:avLst/>
          </a:prstGeom>
          <a:noFill/>
          <a:ln>
            <a:noFill/>
          </a:ln>
        </p:spPr>
      </p:pic>
      <p:sp>
        <p:nvSpPr>
          <p:cNvPr id="355" name="Google Shape;355;p36"/>
          <p:cNvSpPr/>
          <p:nvPr/>
        </p:nvSpPr>
        <p:spPr>
          <a:xfrm>
            <a:off x="9134771" y="1498567"/>
            <a:ext cx="845569" cy="887885"/>
          </a:xfrm>
          <a:custGeom>
            <a:avLst/>
            <a:gdLst/>
            <a:ahLst/>
            <a:cxnLst/>
            <a:rect l="l" t="t" r="r" b="b"/>
            <a:pathLst>
              <a:path w="578167" h="505198" extrusionOk="0">
                <a:moveTo>
                  <a:pt x="428625" y="256596"/>
                </a:moveTo>
                <a:cubicBezTo>
                  <a:pt x="429578" y="256596"/>
                  <a:pt x="432435" y="254691"/>
                  <a:pt x="437198" y="248976"/>
                </a:cubicBezTo>
                <a:cubicBezTo>
                  <a:pt x="483870" y="203256"/>
                  <a:pt x="531495" y="156584"/>
                  <a:pt x="578168" y="110864"/>
                </a:cubicBezTo>
                <a:cubicBezTo>
                  <a:pt x="568643" y="108006"/>
                  <a:pt x="560070" y="106101"/>
                  <a:pt x="550545" y="103244"/>
                </a:cubicBezTo>
                <a:cubicBezTo>
                  <a:pt x="547688" y="102291"/>
                  <a:pt x="544830" y="101339"/>
                  <a:pt x="541020" y="100386"/>
                </a:cubicBezTo>
                <a:cubicBezTo>
                  <a:pt x="538163" y="99434"/>
                  <a:pt x="532448" y="93719"/>
                  <a:pt x="531495" y="97529"/>
                </a:cubicBezTo>
                <a:cubicBezTo>
                  <a:pt x="527685" y="91814"/>
                  <a:pt x="482918" y="78479"/>
                  <a:pt x="521970" y="94671"/>
                </a:cubicBezTo>
                <a:cubicBezTo>
                  <a:pt x="507683" y="88956"/>
                  <a:pt x="496253" y="85146"/>
                  <a:pt x="490538" y="82289"/>
                </a:cubicBezTo>
                <a:cubicBezTo>
                  <a:pt x="488633" y="82289"/>
                  <a:pt x="487680" y="82289"/>
                  <a:pt x="486728" y="81336"/>
                </a:cubicBezTo>
                <a:cubicBezTo>
                  <a:pt x="489585" y="82289"/>
                  <a:pt x="498158" y="86099"/>
                  <a:pt x="513398" y="90861"/>
                </a:cubicBezTo>
                <a:cubicBezTo>
                  <a:pt x="505778" y="88004"/>
                  <a:pt x="500063" y="86099"/>
                  <a:pt x="494348" y="85146"/>
                </a:cubicBezTo>
                <a:cubicBezTo>
                  <a:pt x="493395" y="85146"/>
                  <a:pt x="492443" y="85146"/>
                  <a:pt x="491490" y="85146"/>
                </a:cubicBezTo>
                <a:cubicBezTo>
                  <a:pt x="495300" y="86099"/>
                  <a:pt x="499110" y="87051"/>
                  <a:pt x="503873" y="88004"/>
                </a:cubicBezTo>
                <a:cubicBezTo>
                  <a:pt x="498158" y="87051"/>
                  <a:pt x="493395" y="85146"/>
                  <a:pt x="489585" y="85146"/>
                </a:cubicBezTo>
                <a:cubicBezTo>
                  <a:pt x="485775" y="85146"/>
                  <a:pt x="481965" y="85146"/>
                  <a:pt x="479108" y="85146"/>
                </a:cubicBezTo>
                <a:cubicBezTo>
                  <a:pt x="476250" y="85146"/>
                  <a:pt x="473393" y="86099"/>
                  <a:pt x="470535" y="86099"/>
                </a:cubicBezTo>
                <a:cubicBezTo>
                  <a:pt x="466725" y="87051"/>
                  <a:pt x="463868" y="88004"/>
                  <a:pt x="462915" y="88956"/>
                </a:cubicBezTo>
                <a:cubicBezTo>
                  <a:pt x="461963" y="89909"/>
                  <a:pt x="461010" y="89909"/>
                  <a:pt x="460058" y="89909"/>
                </a:cubicBezTo>
                <a:cubicBezTo>
                  <a:pt x="457200" y="90861"/>
                  <a:pt x="457200" y="90861"/>
                  <a:pt x="458153" y="89909"/>
                </a:cubicBezTo>
                <a:cubicBezTo>
                  <a:pt x="461963" y="89909"/>
                  <a:pt x="463868" y="88004"/>
                  <a:pt x="468630" y="85146"/>
                </a:cubicBezTo>
                <a:cubicBezTo>
                  <a:pt x="465773" y="87051"/>
                  <a:pt x="462915" y="88956"/>
                  <a:pt x="461010" y="89909"/>
                </a:cubicBezTo>
                <a:cubicBezTo>
                  <a:pt x="461963" y="88956"/>
                  <a:pt x="462915" y="88004"/>
                  <a:pt x="464820" y="87051"/>
                </a:cubicBezTo>
                <a:cubicBezTo>
                  <a:pt x="462915" y="88956"/>
                  <a:pt x="461010" y="89909"/>
                  <a:pt x="460058" y="90861"/>
                </a:cubicBezTo>
                <a:cubicBezTo>
                  <a:pt x="453390" y="94671"/>
                  <a:pt x="457200" y="90861"/>
                  <a:pt x="471488" y="76574"/>
                </a:cubicBezTo>
                <a:cubicBezTo>
                  <a:pt x="450533" y="98481"/>
                  <a:pt x="449580" y="99434"/>
                  <a:pt x="467678" y="75621"/>
                </a:cubicBezTo>
                <a:cubicBezTo>
                  <a:pt x="448628" y="100386"/>
                  <a:pt x="447675" y="100386"/>
                  <a:pt x="461963" y="73716"/>
                </a:cubicBezTo>
                <a:cubicBezTo>
                  <a:pt x="447675" y="101339"/>
                  <a:pt x="446723" y="101339"/>
                  <a:pt x="457200" y="71811"/>
                </a:cubicBezTo>
                <a:cubicBezTo>
                  <a:pt x="446723" y="101339"/>
                  <a:pt x="445770" y="102291"/>
                  <a:pt x="453390" y="70859"/>
                </a:cubicBezTo>
                <a:cubicBezTo>
                  <a:pt x="448628" y="91814"/>
                  <a:pt x="446723" y="98481"/>
                  <a:pt x="446723" y="89909"/>
                </a:cubicBezTo>
                <a:cubicBezTo>
                  <a:pt x="447675" y="86099"/>
                  <a:pt x="448628" y="81336"/>
                  <a:pt x="450533" y="73716"/>
                </a:cubicBezTo>
                <a:cubicBezTo>
                  <a:pt x="448628" y="80384"/>
                  <a:pt x="447675" y="86099"/>
                  <a:pt x="446723" y="88956"/>
                </a:cubicBezTo>
                <a:cubicBezTo>
                  <a:pt x="446723" y="87051"/>
                  <a:pt x="446723" y="83241"/>
                  <a:pt x="446723" y="79431"/>
                </a:cubicBezTo>
                <a:cubicBezTo>
                  <a:pt x="447675" y="80384"/>
                  <a:pt x="447675" y="79431"/>
                  <a:pt x="446723" y="77526"/>
                </a:cubicBezTo>
                <a:cubicBezTo>
                  <a:pt x="446723" y="74669"/>
                  <a:pt x="446723" y="70859"/>
                  <a:pt x="446723" y="67049"/>
                </a:cubicBezTo>
                <a:cubicBezTo>
                  <a:pt x="446723" y="70859"/>
                  <a:pt x="446723" y="74669"/>
                  <a:pt x="446723" y="77526"/>
                </a:cubicBezTo>
                <a:cubicBezTo>
                  <a:pt x="445770" y="76574"/>
                  <a:pt x="445770" y="75621"/>
                  <a:pt x="444818" y="74669"/>
                </a:cubicBezTo>
                <a:cubicBezTo>
                  <a:pt x="443865" y="73716"/>
                  <a:pt x="442913" y="72764"/>
                  <a:pt x="441008" y="71811"/>
                </a:cubicBezTo>
                <a:cubicBezTo>
                  <a:pt x="441008" y="72764"/>
                  <a:pt x="441008" y="73716"/>
                  <a:pt x="441008" y="74669"/>
                </a:cubicBezTo>
                <a:cubicBezTo>
                  <a:pt x="443865" y="76574"/>
                  <a:pt x="445770" y="77526"/>
                  <a:pt x="445770" y="78479"/>
                </a:cubicBezTo>
                <a:cubicBezTo>
                  <a:pt x="445770" y="78479"/>
                  <a:pt x="446723" y="79431"/>
                  <a:pt x="446723" y="79431"/>
                </a:cubicBezTo>
                <a:cubicBezTo>
                  <a:pt x="446723" y="85146"/>
                  <a:pt x="445770" y="88956"/>
                  <a:pt x="445770" y="91814"/>
                </a:cubicBezTo>
                <a:cubicBezTo>
                  <a:pt x="444818" y="95624"/>
                  <a:pt x="444818" y="95624"/>
                  <a:pt x="443865" y="90861"/>
                </a:cubicBezTo>
                <a:cubicBezTo>
                  <a:pt x="443865" y="90861"/>
                  <a:pt x="443865" y="89909"/>
                  <a:pt x="442913" y="88956"/>
                </a:cubicBezTo>
                <a:cubicBezTo>
                  <a:pt x="441960" y="87051"/>
                  <a:pt x="437198" y="80384"/>
                  <a:pt x="434340" y="75621"/>
                </a:cubicBezTo>
                <a:cubicBezTo>
                  <a:pt x="428625" y="70859"/>
                  <a:pt x="421958" y="65144"/>
                  <a:pt x="418148" y="61334"/>
                </a:cubicBezTo>
                <a:cubicBezTo>
                  <a:pt x="411480" y="57524"/>
                  <a:pt x="405765" y="54666"/>
                  <a:pt x="406718" y="52761"/>
                </a:cubicBezTo>
                <a:cubicBezTo>
                  <a:pt x="397193" y="49904"/>
                  <a:pt x="392430" y="49904"/>
                  <a:pt x="393383" y="48951"/>
                </a:cubicBezTo>
                <a:cubicBezTo>
                  <a:pt x="380048" y="51809"/>
                  <a:pt x="379095" y="51809"/>
                  <a:pt x="391478" y="45141"/>
                </a:cubicBezTo>
                <a:cubicBezTo>
                  <a:pt x="373380" y="54666"/>
                  <a:pt x="374333" y="52761"/>
                  <a:pt x="391478" y="33711"/>
                </a:cubicBezTo>
                <a:cubicBezTo>
                  <a:pt x="373380" y="53714"/>
                  <a:pt x="371475" y="55619"/>
                  <a:pt x="380048" y="33711"/>
                </a:cubicBezTo>
                <a:cubicBezTo>
                  <a:pt x="375285" y="47046"/>
                  <a:pt x="373380" y="50856"/>
                  <a:pt x="373380" y="45141"/>
                </a:cubicBezTo>
                <a:cubicBezTo>
                  <a:pt x="373380" y="45141"/>
                  <a:pt x="372428" y="42284"/>
                  <a:pt x="371475" y="35616"/>
                </a:cubicBezTo>
                <a:cubicBezTo>
                  <a:pt x="370523" y="33711"/>
                  <a:pt x="369570" y="30854"/>
                  <a:pt x="368618" y="27996"/>
                </a:cubicBezTo>
                <a:cubicBezTo>
                  <a:pt x="365760" y="23234"/>
                  <a:pt x="359093" y="14661"/>
                  <a:pt x="349568" y="4184"/>
                </a:cubicBezTo>
                <a:cubicBezTo>
                  <a:pt x="371475" y="29901"/>
                  <a:pt x="346710" y="5136"/>
                  <a:pt x="338138" y="374"/>
                </a:cubicBezTo>
                <a:cubicBezTo>
                  <a:pt x="331470" y="-579"/>
                  <a:pt x="325755" y="374"/>
                  <a:pt x="320993" y="2279"/>
                </a:cubicBezTo>
                <a:cubicBezTo>
                  <a:pt x="316230" y="4184"/>
                  <a:pt x="311468" y="7041"/>
                  <a:pt x="306705" y="10851"/>
                </a:cubicBezTo>
                <a:cubicBezTo>
                  <a:pt x="302895" y="14661"/>
                  <a:pt x="299085" y="18471"/>
                  <a:pt x="295275" y="23234"/>
                </a:cubicBezTo>
                <a:cubicBezTo>
                  <a:pt x="290513" y="28949"/>
                  <a:pt x="285750" y="34664"/>
                  <a:pt x="280988" y="40379"/>
                </a:cubicBezTo>
                <a:cubicBezTo>
                  <a:pt x="239078" y="91814"/>
                  <a:pt x="263843" y="65144"/>
                  <a:pt x="221933" y="116579"/>
                </a:cubicBezTo>
                <a:cubicBezTo>
                  <a:pt x="181928" y="165156"/>
                  <a:pt x="171450" y="156584"/>
                  <a:pt x="129540" y="204209"/>
                </a:cubicBezTo>
                <a:cubicBezTo>
                  <a:pt x="96203" y="242309"/>
                  <a:pt x="41910" y="278504"/>
                  <a:pt x="11430" y="321366"/>
                </a:cubicBezTo>
                <a:cubicBezTo>
                  <a:pt x="7620" y="327081"/>
                  <a:pt x="3810" y="333749"/>
                  <a:pt x="0" y="340416"/>
                </a:cubicBezTo>
                <a:cubicBezTo>
                  <a:pt x="5715" y="343274"/>
                  <a:pt x="13335" y="355656"/>
                  <a:pt x="15240" y="348989"/>
                </a:cubicBezTo>
                <a:cubicBezTo>
                  <a:pt x="20955" y="361371"/>
                  <a:pt x="31433" y="379469"/>
                  <a:pt x="28575" y="360419"/>
                </a:cubicBezTo>
                <a:cubicBezTo>
                  <a:pt x="34290" y="383279"/>
                  <a:pt x="56198" y="392804"/>
                  <a:pt x="40958" y="373754"/>
                </a:cubicBezTo>
                <a:cubicBezTo>
                  <a:pt x="43815" y="377564"/>
                  <a:pt x="46673" y="380421"/>
                  <a:pt x="49530" y="383279"/>
                </a:cubicBezTo>
                <a:cubicBezTo>
                  <a:pt x="60008" y="388994"/>
                  <a:pt x="67628" y="391851"/>
                  <a:pt x="68580" y="392804"/>
                </a:cubicBezTo>
                <a:cubicBezTo>
                  <a:pt x="72390" y="393756"/>
                  <a:pt x="74295" y="393756"/>
                  <a:pt x="74295" y="393756"/>
                </a:cubicBezTo>
                <a:cubicBezTo>
                  <a:pt x="75248" y="394709"/>
                  <a:pt x="70485" y="394709"/>
                  <a:pt x="59055" y="396614"/>
                </a:cubicBezTo>
                <a:cubicBezTo>
                  <a:pt x="70485" y="394709"/>
                  <a:pt x="77153" y="394709"/>
                  <a:pt x="77153" y="393756"/>
                </a:cubicBezTo>
                <a:cubicBezTo>
                  <a:pt x="78105" y="394709"/>
                  <a:pt x="72390" y="394709"/>
                  <a:pt x="60960" y="397566"/>
                </a:cubicBezTo>
                <a:cubicBezTo>
                  <a:pt x="72390" y="394709"/>
                  <a:pt x="79058" y="394709"/>
                  <a:pt x="78105" y="394709"/>
                </a:cubicBezTo>
                <a:cubicBezTo>
                  <a:pt x="78105" y="395661"/>
                  <a:pt x="77153" y="395661"/>
                  <a:pt x="73343" y="397566"/>
                </a:cubicBezTo>
                <a:cubicBezTo>
                  <a:pt x="70485" y="398519"/>
                  <a:pt x="67628" y="399471"/>
                  <a:pt x="63818" y="400424"/>
                </a:cubicBezTo>
                <a:cubicBezTo>
                  <a:pt x="67628" y="399471"/>
                  <a:pt x="70485" y="398519"/>
                  <a:pt x="73343" y="397566"/>
                </a:cubicBezTo>
                <a:cubicBezTo>
                  <a:pt x="70485" y="398519"/>
                  <a:pt x="66675" y="399471"/>
                  <a:pt x="62865" y="401376"/>
                </a:cubicBezTo>
                <a:cubicBezTo>
                  <a:pt x="72390" y="397566"/>
                  <a:pt x="78105" y="396614"/>
                  <a:pt x="80010" y="395661"/>
                </a:cubicBezTo>
                <a:cubicBezTo>
                  <a:pt x="80010" y="395661"/>
                  <a:pt x="80010" y="395661"/>
                  <a:pt x="80010" y="395661"/>
                </a:cubicBezTo>
                <a:cubicBezTo>
                  <a:pt x="80010" y="395661"/>
                  <a:pt x="80010" y="396614"/>
                  <a:pt x="80010" y="396614"/>
                </a:cubicBezTo>
                <a:cubicBezTo>
                  <a:pt x="77153" y="397566"/>
                  <a:pt x="72390" y="399471"/>
                  <a:pt x="65723" y="402329"/>
                </a:cubicBezTo>
                <a:cubicBezTo>
                  <a:pt x="72390" y="399471"/>
                  <a:pt x="78105" y="397566"/>
                  <a:pt x="80010" y="396614"/>
                </a:cubicBezTo>
                <a:cubicBezTo>
                  <a:pt x="79058" y="398519"/>
                  <a:pt x="74295" y="400424"/>
                  <a:pt x="67628" y="405186"/>
                </a:cubicBezTo>
                <a:cubicBezTo>
                  <a:pt x="75248" y="400424"/>
                  <a:pt x="80010" y="398519"/>
                  <a:pt x="80963" y="396614"/>
                </a:cubicBezTo>
                <a:cubicBezTo>
                  <a:pt x="80963" y="396614"/>
                  <a:pt x="80963" y="396614"/>
                  <a:pt x="81915" y="396614"/>
                </a:cubicBezTo>
                <a:cubicBezTo>
                  <a:pt x="81915" y="398519"/>
                  <a:pt x="77153" y="401376"/>
                  <a:pt x="68580" y="406139"/>
                </a:cubicBezTo>
                <a:cubicBezTo>
                  <a:pt x="77153" y="400424"/>
                  <a:pt x="82868" y="397566"/>
                  <a:pt x="81915" y="396614"/>
                </a:cubicBezTo>
                <a:cubicBezTo>
                  <a:pt x="81915" y="396614"/>
                  <a:pt x="81915" y="396614"/>
                  <a:pt x="81915" y="396614"/>
                </a:cubicBezTo>
                <a:cubicBezTo>
                  <a:pt x="83820" y="398519"/>
                  <a:pt x="79058" y="402329"/>
                  <a:pt x="70485" y="408996"/>
                </a:cubicBezTo>
                <a:cubicBezTo>
                  <a:pt x="80010" y="402329"/>
                  <a:pt x="85725" y="399471"/>
                  <a:pt x="82868" y="397566"/>
                </a:cubicBezTo>
                <a:cubicBezTo>
                  <a:pt x="84773" y="399471"/>
                  <a:pt x="81915" y="402329"/>
                  <a:pt x="75248" y="406139"/>
                </a:cubicBezTo>
                <a:cubicBezTo>
                  <a:pt x="74295" y="407091"/>
                  <a:pt x="72390" y="408044"/>
                  <a:pt x="71438" y="408996"/>
                </a:cubicBezTo>
                <a:cubicBezTo>
                  <a:pt x="72390" y="408044"/>
                  <a:pt x="73343" y="408044"/>
                  <a:pt x="74295" y="407091"/>
                </a:cubicBezTo>
                <a:cubicBezTo>
                  <a:pt x="73343" y="408044"/>
                  <a:pt x="72390" y="408996"/>
                  <a:pt x="70485" y="409949"/>
                </a:cubicBezTo>
                <a:cubicBezTo>
                  <a:pt x="72390" y="408996"/>
                  <a:pt x="73343" y="408044"/>
                  <a:pt x="74295" y="407091"/>
                </a:cubicBezTo>
                <a:cubicBezTo>
                  <a:pt x="81915" y="402329"/>
                  <a:pt x="87630" y="399471"/>
                  <a:pt x="85725" y="397566"/>
                </a:cubicBezTo>
                <a:cubicBezTo>
                  <a:pt x="87630" y="398519"/>
                  <a:pt x="87630" y="400424"/>
                  <a:pt x="88583" y="402329"/>
                </a:cubicBezTo>
                <a:cubicBezTo>
                  <a:pt x="88583" y="402329"/>
                  <a:pt x="88583" y="402329"/>
                  <a:pt x="89535" y="403281"/>
                </a:cubicBezTo>
                <a:cubicBezTo>
                  <a:pt x="89535" y="402329"/>
                  <a:pt x="88583" y="400424"/>
                  <a:pt x="88583" y="399471"/>
                </a:cubicBezTo>
                <a:cubicBezTo>
                  <a:pt x="88583" y="399471"/>
                  <a:pt x="89535" y="399471"/>
                  <a:pt x="89535" y="399471"/>
                </a:cubicBezTo>
                <a:cubicBezTo>
                  <a:pt x="90488" y="400424"/>
                  <a:pt x="90488" y="401376"/>
                  <a:pt x="91440" y="402329"/>
                </a:cubicBezTo>
                <a:cubicBezTo>
                  <a:pt x="91440" y="401376"/>
                  <a:pt x="90488" y="400424"/>
                  <a:pt x="90488" y="399471"/>
                </a:cubicBezTo>
                <a:cubicBezTo>
                  <a:pt x="90488" y="399471"/>
                  <a:pt x="91440" y="399471"/>
                  <a:pt x="91440" y="399471"/>
                </a:cubicBezTo>
                <a:cubicBezTo>
                  <a:pt x="91440" y="400424"/>
                  <a:pt x="92393" y="401376"/>
                  <a:pt x="92393" y="402329"/>
                </a:cubicBezTo>
                <a:lnTo>
                  <a:pt x="92393" y="402329"/>
                </a:lnTo>
                <a:cubicBezTo>
                  <a:pt x="92393" y="402329"/>
                  <a:pt x="93345" y="402329"/>
                  <a:pt x="93345" y="403281"/>
                </a:cubicBezTo>
                <a:cubicBezTo>
                  <a:pt x="93345" y="402329"/>
                  <a:pt x="92393" y="400424"/>
                  <a:pt x="92393" y="399471"/>
                </a:cubicBezTo>
                <a:cubicBezTo>
                  <a:pt x="92393" y="399471"/>
                  <a:pt x="93345" y="399471"/>
                  <a:pt x="93345" y="399471"/>
                </a:cubicBezTo>
                <a:cubicBezTo>
                  <a:pt x="94298" y="399471"/>
                  <a:pt x="95250" y="399471"/>
                  <a:pt x="95250" y="400424"/>
                </a:cubicBezTo>
                <a:cubicBezTo>
                  <a:pt x="95250" y="401376"/>
                  <a:pt x="95250" y="402329"/>
                  <a:pt x="95250" y="403281"/>
                </a:cubicBezTo>
                <a:cubicBezTo>
                  <a:pt x="95250" y="403281"/>
                  <a:pt x="94298" y="402329"/>
                  <a:pt x="94298" y="402329"/>
                </a:cubicBezTo>
                <a:cubicBezTo>
                  <a:pt x="94298" y="402329"/>
                  <a:pt x="95250" y="403281"/>
                  <a:pt x="95250" y="403281"/>
                </a:cubicBezTo>
                <a:cubicBezTo>
                  <a:pt x="95250" y="403281"/>
                  <a:pt x="95250" y="404234"/>
                  <a:pt x="95250" y="404234"/>
                </a:cubicBezTo>
                <a:cubicBezTo>
                  <a:pt x="96203" y="405186"/>
                  <a:pt x="96203" y="406139"/>
                  <a:pt x="97155" y="408044"/>
                </a:cubicBezTo>
                <a:cubicBezTo>
                  <a:pt x="97155" y="408044"/>
                  <a:pt x="97155" y="408044"/>
                  <a:pt x="97155" y="408044"/>
                </a:cubicBezTo>
                <a:cubicBezTo>
                  <a:pt x="97155" y="408044"/>
                  <a:pt x="97155" y="408044"/>
                  <a:pt x="97155" y="408044"/>
                </a:cubicBezTo>
                <a:cubicBezTo>
                  <a:pt x="97155" y="408996"/>
                  <a:pt x="98108" y="409949"/>
                  <a:pt x="98108" y="411854"/>
                </a:cubicBezTo>
                <a:cubicBezTo>
                  <a:pt x="100013" y="414711"/>
                  <a:pt x="100965" y="417569"/>
                  <a:pt x="101918" y="420426"/>
                </a:cubicBezTo>
                <a:cubicBezTo>
                  <a:pt x="101918" y="420426"/>
                  <a:pt x="101918" y="420426"/>
                  <a:pt x="101918" y="420426"/>
                </a:cubicBezTo>
                <a:cubicBezTo>
                  <a:pt x="101918" y="420426"/>
                  <a:pt x="101918" y="420426"/>
                  <a:pt x="101918" y="420426"/>
                </a:cubicBezTo>
                <a:cubicBezTo>
                  <a:pt x="101918" y="420426"/>
                  <a:pt x="101918" y="420426"/>
                  <a:pt x="101918" y="420426"/>
                </a:cubicBezTo>
                <a:cubicBezTo>
                  <a:pt x="101918" y="421379"/>
                  <a:pt x="102870" y="422331"/>
                  <a:pt x="102870" y="424236"/>
                </a:cubicBezTo>
                <a:cubicBezTo>
                  <a:pt x="102870" y="425189"/>
                  <a:pt x="102870" y="426141"/>
                  <a:pt x="102870" y="427094"/>
                </a:cubicBezTo>
                <a:cubicBezTo>
                  <a:pt x="102870" y="426141"/>
                  <a:pt x="102870" y="426141"/>
                  <a:pt x="102870" y="425189"/>
                </a:cubicBezTo>
                <a:cubicBezTo>
                  <a:pt x="102870" y="426141"/>
                  <a:pt x="102870" y="426141"/>
                  <a:pt x="102870" y="427094"/>
                </a:cubicBezTo>
                <a:cubicBezTo>
                  <a:pt x="102870" y="427094"/>
                  <a:pt x="102870" y="427094"/>
                  <a:pt x="102870" y="427094"/>
                </a:cubicBezTo>
                <a:cubicBezTo>
                  <a:pt x="102870" y="426141"/>
                  <a:pt x="102870" y="425189"/>
                  <a:pt x="102870" y="424236"/>
                </a:cubicBezTo>
                <a:cubicBezTo>
                  <a:pt x="102870" y="423284"/>
                  <a:pt x="102870" y="423284"/>
                  <a:pt x="101918" y="422331"/>
                </a:cubicBezTo>
                <a:cubicBezTo>
                  <a:pt x="101918" y="422331"/>
                  <a:pt x="101918" y="422331"/>
                  <a:pt x="101918" y="422331"/>
                </a:cubicBezTo>
                <a:cubicBezTo>
                  <a:pt x="101918" y="422331"/>
                  <a:pt x="101918" y="422331"/>
                  <a:pt x="101918" y="422331"/>
                </a:cubicBezTo>
                <a:cubicBezTo>
                  <a:pt x="101918" y="422331"/>
                  <a:pt x="101918" y="422331"/>
                  <a:pt x="101918" y="422331"/>
                </a:cubicBezTo>
                <a:cubicBezTo>
                  <a:pt x="100965" y="420426"/>
                  <a:pt x="100013" y="417569"/>
                  <a:pt x="99060" y="415664"/>
                </a:cubicBezTo>
                <a:cubicBezTo>
                  <a:pt x="99060" y="416616"/>
                  <a:pt x="99060" y="416616"/>
                  <a:pt x="99060" y="417569"/>
                </a:cubicBezTo>
                <a:cubicBezTo>
                  <a:pt x="99060" y="417569"/>
                  <a:pt x="99060" y="417569"/>
                  <a:pt x="99060" y="418521"/>
                </a:cubicBezTo>
                <a:cubicBezTo>
                  <a:pt x="100013" y="420426"/>
                  <a:pt x="100965" y="422331"/>
                  <a:pt x="101918" y="424236"/>
                </a:cubicBezTo>
                <a:lnTo>
                  <a:pt x="101918" y="424236"/>
                </a:lnTo>
                <a:cubicBezTo>
                  <a:pt x="100965" y="423284"/>
                  <a:pt x="100965" y="421379"/>
                  <a:pt x="100013" y="420426"/>
                </a:cubicBezTo>
                <a:cubicBezTo>
                  <a:pt x="100013" y="420426"/>
                  <a:pt x="100013" y="421379"/>
                  <a:pt x="100013" y="421379"/>
                </a:cubicBezTo>
                <a:cubicBezTo>
                  <a:pt x="100965" y="422331"/>
                  <a:pt x="100965" y="423284"/>
                  <a:pt x="101918" y="425189"/>
                </a:cubicBezTo>
                <a:cubicBezTo>
                  <a:pt x="101918" y="425189"/>
                  <a:pt x="101918" y="425189"/>
                  <a:pt x="101918" y="425189"/>
                </a:cubicBezTo>
                <a:cubicBezTo>
                  <a:pt x="101918" y="424236"/>
                  <a:pt x="100965" y="423284"/>
                  <a:pt x="100965" y="422331"/>
                </a:cubicBezTo>
                <a:cubicBezTo>
                  <a:pt x="100965" y="422331"/>
                  <a:pt x="100965" y="422331"/>
                  <a:pt x="100965" y="422331"/>
                </a:cubicBezTo>
                <a:cubicBezTo>
                  <a:pt x="100965" y="422331"/>
                  <a:pt x="100965" y="422331"/>
                  <a:pt x="100965" y="422331"/>
                </a:cubicBezTo>
                <a:cubicBezTo>
                  <a:pt x="100965" y="421379"/>
                  <a:pt x="100013" y="421379"/>
                  <a:pt x="100013" y="420426"/>
                </a:cubicBezTo>
                <a:cubicBezTo>
                  <a:pt x="100013" y="420426"/>
                  <a:pt x="100013" y="419474"/>
                  <a:pt x="100013" y="419474"/>
                </a:cubicBezTo>
                <a:cubicBezTo>
                  <a:pt x="100013" y="419474"/>
                  <a:pt x="100013" y="420426"/>
                  <a:pt x="100965" y="420426"/>
                </a:cubicBezTo>
                <a:cubicBezTo>
                  <a:pt x="100965" y="420426"/>
                  <a:pt x="100965" y="419474"/>
                  <a:pt x="100965" y="419474"/>
                </a:cubicBezTo>
                <a:cubicBezTo>
                  <a:pt x="100965" y="419474"/>
                  <a:pt x="100965" y="419474"/>
                  <a:pt x="100965" y="418521"/>
                </a:cubicBezTo>
                <a:cubicBezTo>
                  <a:pt x="100965" y="418521"/>
                  <a:pt x="100965" y="418521"/>
                  <a:pt x="100965" y="418521"/>
                </a:cubicBezTo>
                <a:cubicBezTo>
                  <a:pt x="100965" y="418521"/>
                  <a:pt x="100965" y="418521"/>
                  <a:pt x="100965" y="418521"/>
                </a:cubicBezTo>
                <a:cubicBezTo>
                  <a:pt x="100965" y="418521"/>
                  <a:pt x="100965" y="418521"/>
                  <a:pt x="100965" y="418521"/>
                </a:cubicBezTo>
                <a:cubicBezTo>
                  <a:pt x="100965" y="418521"/>
                  <a:pt x="100965" y="418521"/>
                  <a:pt x="100965" y="417569"/>
                </a:cubicBezTo>
                <a:cubicBezTo>
                  <a:pt x="100965" y="417569"/>
                  <a:pt x="100965" y="417569"/>
                  <a:pt x="100965" y="417569"/>
                </a:cubicBezTo>
                <a:cubicBezTo>
                  <a:pt x="100965" y="417569"/>
                  <a:pt x="100965" y="417569"/>
                  <a:pt x="100965" y="418521"/>
                </a:cubicBezTo>
                <a:cubicBezTo>
                  <a:pt x="100965" y="418521"/>
                  <a:pt x="100965" y="419474"/>
                  <a:pt x="100965" y="419474"/>
                </a:cubicBezTo>
                <a:cubicBezTo>
                  <a:pt x="100965" y="419474"/>
                  <a:pt x="100965" y="419474"/>
                  <a:pt x="100965" y="418521"/>
                </a:cubicBezTo>
                <a:cubicBezTo>
                  <a:pt x="100965" y="418521"/>
                  <a:pt x="100965" y="418521"/>
                  <a:pt x="100965" y="418521"/>
                </a:cubicBezTo>
                <a:cubicBezTo>
                  <a:pt x="100965" y="418521"/>
                  <a:pt x="100965" y="418521"/>
                  <a:pt x="100965" y="419474"/>
                </a:cubicBezTo>
                <a:cubicBezTo>
                  <a:pt x="100965" y="420426"/>
                  <a:pt x="100965" y="420426"/>
                  <a:pt x="100013" y="420426"/>
                </a:cubicBezTo>
                <a:cubicBezTo>
                  <a:pt x="100013" y="420426"/>
                  <a:pt x="100013" y="420426"/>
                  <a:pt x="100013" y="420426"/>
                </a:cubicBezTo>
                <a:cubicBezTo>
                  <a:pt x="100013" y="420426"/>
                  <a:pt x="100013" y="420426"/>
                  <a:pt x="100013" y="420426"/>
                </a:cubicBezTo>
                <a:cubicBezTo>
                  <a:pt x="100013" y="420426"/>
                  <a:pt x="100013" y="420426"/>
                  <a:pt x="100013" y="420426"/>
                </a:cubicBezTo>
                <a:cubicBezTo>
                  <a:pt x="99060" y="422331"/>
                  <a:pt x="96203" y="423284"/>
                  <a:pt x="92393" y="422331"/>
                </a:cubicBezTo>
                <a:cubicBezTo>
                  <a:pt x="94298" y="423284"/>
                  <a:pt x="96203" y="423284"/>
                  <a:pt x="98108" y="422331"/>
                </a:cubicBezTo>
                <a:cubicBezTo>
                  <a:pt x="99060" y="423284"/>
                  <a:pt x="100965" y="423284"/>
                  <a:pt x="101918" y="423284"/>
                </a:cubicBezTo>
                <a:cubicBezTo>
                  <a:pt x="100965" y="426141"/>
                  <a:pt x="99060" y="427094"/>
                  <a:pt x="95250" y="424236"/>
                </a:cubicBezTo>
                <a:cubicBezTo>
                  <a:pt x="100013" y="427094"/>
                  <a:pt x="101918" y="426141"/>
                  <a:pt x="102870" y="423284"/>
                </a:cubicBezTo>
                <a:cubicBezTo>
                  <a:pt x="103823" y="424236"/>
                  <a:pt x="104775" y="425189"/>
                  <a:pt x="105728" y="426141"/>
                </a:cubicBezTo>
                <a:cubicBezTo>
                  <a:pt x="105728" y="426141"/>
                  <a:pt x="105728" y="426141"/>
                  <a:pt x="105728" y="426141"/>
                </a:cubicBezTo>
                <a:cubicBezTo>
                  <a:pt x="105728" y="426141"/>
                  <a:pt x="105728" y="426141"/>
                  <a:pt x="105728" y="426141"/>
                </a:cubicBezTo>
                <a:cubicBezTo>
                  <a:pt x="105728" y="426141"/>
                  <a:pt x="105728" y="426141"/>
                  <a:pt x="105728" y="426141"/>
                </a:cubicBezTo>
                <a:cubicBezTo>
                  <a:pt x="105728" y="427094"/>
                  <a:pt x="105728" y="427094"/>
                  <a:pt x="105728" y="428046"/>
                </a:cubicBezTo>
                <a:cubicBezTo>
                  <a:pt x="105728" y="428046"/>
                  <a:pt x="105728" y="428046"/>
                  <a:pt x="105728" y="428046"/>
                </a:cubicBezTo>
                <a:cubicBezTo>
                  <a:pt x="105728" y="428046"/>
                  <a:pt x="105728" y="427094"/>
                  <a:pt x="105728" y="427094"/>
                </a:cubicBezTo>
                <a:cubicBezTo>
                  <a:pt x="105728" y="427094"/>
                  <a:pt x="105728" y="427094"/>
                  <a:pt x="105728" y="428046"/>
                </a:cubicBezTo>
                <a:lnTo>
                  <a:pt x="105728" y="428046"/>
                </a:lnTo>
                <a:cubicBezTo>
                  <a:pt x="105728" y="428046"/>
                  <a:pt x="105728" y="428046"/>
                  <a:pt x="105728" y="427094"/>
                </a:cubicBezTo>
                <a:cubicBezTo>
                  <a:pt x="105728" y="427094"/>
                  <a:pt x="105728" y="427094"/>
                  <a:pt x="105728" y="426141"/>
                </a:cubicBezTo>
                <a:cubicBezTo>
                  <a:pt x="105728" y="426141"/>
                  <a:pt x="105728" y="427094"/>
                  <a:pt x="106680" y="427094"/>
                </a:cubicBezTo>
                <a:cubicBezTo>
                  <a:pt x="106680" y="427094"/>
                  <a:pt x="106680" y="426141"/>
                  <a:pt x="105728" y="426141"/>
                </a:cubicBezTo>
                <a:cubicBezTo>
                  <a:pt x="105728" y="426141"/>
                  <a:pt x="105728" y="425189"/>
                  <a:pt x="105728" y="425189"/>
                </a:cubicBezTo>
                <a:cubicBezTo>
                  <a:pt x="105728" y="426141"/>
                  <a:pt x="106680" y="426141"/>
                  <a:pt x="106680" y="427094"/>
                </a:cubicBezTo>
                <a:cubicBezTo>
                  <a:pt x="106680" y="427094"/>
                  <a:pt x="106680" y="427094"/>
                  <a:pt x="106680" y="427094"/>
                </a:cubicBezTo>
                <a:cubicBezTo>
                  <a:pt x="106680" y="427094"/>
                  <a:pt x="106680" y="427094"/>
                  <a:pt x="106680" y="427094"/>
                </a:cubicBezTo>
                <a:lnTo>
                  <a:pt x="106680" y="427094"/>
                </a:lnTo>
                <a:lnTo>
                  <a:pt x="106680" y="427094"/>
                </a:lnTo>
                <a:cubicBezTo>
                  <a:pt x="106680" y="427094"/>
                  <a:pt x="106680" y="428046"/>
                  <a:pt x="106680" y="428046"/>
                </a:cubicBezTo>
                <a:lnTo>
                  <a:pt x="106680" y="428046"/>
                </a:lnTo>
                <a:cubicBezTo>
                  <a:pt x="106680" y="428046"/>
                  <a:pt x="106680" y="428046"/>
                  <a:pt x="106680" y="428046"/>
                </a:cubicBezTo>
                <a:lnTo>
                  <a:pt x="106680" y="428046"/>
                </a:lnTo>
                <a:lnTo>
                  <a:pt x="106680" y="428046"/>
                </a:lnTo>
                <a:cubicBezTo>
                  <a:pt x="106680" y="428046"/>
                  <a:pt x="106680" y="428046"/>
                  <a:pt x="106680" y="428046"/>
                </a:cubicBezTo>
                <a:cubicBezTo>
                  <a:pt x="106680" y="428046"/>
                  <a:pt x="106680" y="428046"/>
                  <a:pt x="106680" y="427094"/>
                </a:cubicBezTo>
                <a:lnTo>
                  <a:pt x="106680" y="427094"/>
                </a:lnTo>
                <a:cubicBezTo>
                  <a:pt x="106680" y="427094"/>
                  <a:pt x="106680" y="427094"/>
                  <a:pt x="106680" y="428046"/>
                </a:cubicBezTo>
                <a:cubicBezTo>
                  <a:pt x="106680" y="428999"/>
                  <a:pt x="106680" y="428999"/>
                  <a:pt x="105728" y="428999"/>
                </a:cubicBezTo>
                <a:cubicBezTo>
                  <a:pt x="105728" y="428999"/>
                  <a:pt x="105728" y="428046"/>
                  <a:pt x="105728" y="428046"/>
                </a:cubicBezTo>
                <a:cubicBezTo>
                  <a:pt x="105728" y="428046"/>
                  <a:pt x="105728" y="428046"/>
                  <a:pt x="105728" y="428046"/>
                </a:cubicBezTo>
                <a:cubicBezTo>
                  <a:pt x="105728" y="428046"/>
                  <a:pt x="105728" y="428999"/>
                  <a:pt x="105728" y="428999"/>
                </a:cubicBezTo>
                <a:cubicBezTo>
                  <a:pt x="104775" y="428999"/>
                  <a:pt x="103823" y="428046"/>
                  <a:pt x="101918" y="427094"/>
                </a:cubicBezTo>
                <a:cubicBezTo>
                  <a:pt x="103823" y="428999"/>
                  <a:pt x="104775" y="428999"/>
                  <a:pt x="105728" y="428999"/>
                </a:cubicBezTo>
                <a:cubicBezTo>
                  <a:pt x="105728" y="429951"/>
                  <a:pt x="104775" y="430904"/>
                  <a:pt x="103823" y="430904"/>
                </a:cubicBezTo>
                <a:cubicBezTo>
                  <a:pt x="102870" y="430904"/>
                  <a:pt x="102870" y="429951"/>
                  <a:pt x="101918" y="428999"/>
                </a:cubicBezTo>
                <a:cubicBezTo>
                  <a:pt x="102870" y="429951"/>
                  <a:pt x="102870" y="429951"/>
                  <a:pt x="103823" y="430904"/>
                </a:cubicBezTo>
                <a:cubicBezTo>
                  <a:pt x="102870" y="430904"/>
                  <a:pt x="100965" y="429951"/>
                  <a:pt x="99060" y="428046"/>
                </a:cubicBezTo>
                <a:cubicBezTo>
                  <a:pt x="100965" y="429951"/>
                  <a:pt x="102870" y="430904"/>
                  <a:pt x="103823" y="430904"/>
                </a:cubicBezTo>
                <a:cubicBezTo>
                  <a:pt x="105728" y="432809"/>
                  <a:pt x="106680" y="431856"/>
                  <a:pt x="106680" y="429951"/>
                </a:cubicBezTo>
                <a:cubicBezTo>
                  <a:pt x="108585" y="435666"/>
                  <a:pt x="107633" y="438524"/>
                  <a:pt x="102870" y="431856"/>
                </a:cubicBezTo>
                <a:cubicBezTo>
                  <a:pt x="104775" y="434714"/>
                  <a:pt x="106680" y="435666"/>
                  <a:pt x="107633" y="436619"/>
                </a:cubicBezTo>
                <a:cubicBezTo>
                  <a:pt x="107633" y="436619"/>
                  <a:pt x="107633" y="436619"/>
                  <a:pt x="107633" y="435666"/>
                </a:cubicBezTo>
                <a:cubicBezTo>
                  <a:pt x="107633" y="435666"/>
                  <a:pt x="107633" y="436619"/>
                  <a:pt x="107633" y="436619"/>
                </a:cubicBezTo>
                <a:cubicBezTo>
                  <a:pt x="109538" y="436619"/>
                  <a:pt x="109538" y="434714"/>
                  <a:pt x="107633" y="430904"/>
                </a:cubicBezTo>
                <a:cubicBezTo>
                  <a:pt x="107633" y="430904"/>
                  <a:pt x="107633" y="430904"/>
                  <a:pt x="107633" y="430904"/>
                </a:cubicBezTo>
                <a:cubicBezTo>
                  <a:pt x="109538" y="435666"/>
                  <a:pt x="110490" y="440429"/>
                  <a:pt x="109538" y="440429"/>
                </a:cubicBezTo>
                <a:cubicBezTo>
                  <a:pt x="109538" y="440429"/>
                  <a:pt x="109538" y="440429"/>
                  <a:pt x="109538" y="440429"/>
                </a:cubicBezTo>
                <a:cubicBezTo>
                  <a:pt x="109538" y="440429"/>
                  <a:pt x="109538" y="440429"/>
                  <a:pt x="109538" y="440429"/>
                </a:cubicBezTo>
                <a:cubicBezTo>
                  <a:pt x="109538" y="440429"/>
                  <a:pt x="108585" y="439476"/>
                  <a:pt x="107633" y="438524"/>
                </a:cubicBezTo>
                <a:cubicBezTo>
                  <a:pt x="108585" y="440429"/>
                  <a:pt x="109538" y="441381"/>
                  <a:pt x="109538" y="441381"/>
                </a:cubicBezTo>
                <a:cubicBezTo>
                  <a:pt x="110490" y="443286"/>
                  <a:pt x="111443" y="443286"/>
                  <a:pt x="111443" y="443286"/>
                </a:cubicBezTo>
                <a:cubicBezTo>
                  <a:pt x="111443" y="442334"/>
                  <a:pt x="110490" y="441381"/>
                  <a:pt x="110490" y="439476"/>
                </a:cubicBezTo>
                <a:cubicBezTo>
                  <a:pt x="110490" y="440429"/>
                  <a:pt x="111443" y="442334"/>
                  <a:pt x="111443" y="443286"/>
                </a:cubicBezTo>
                <a:cubicBezTo>
                  <a:pt x="111443" y="443286"/>
                  <a:pt x="111443" y="443286"/>
                  <a:pt x="111443" y="442334"/>
                </a:cubicBezTo>
                <a:cubicBezTo>
                  <a:pt x="111443" y="440429"/>
                  <a:pt x="110490" y="437571"/>
                  <a:pt x="108585" y="433761"/>
                </a:cubicBezTo>
                <a:cubicBezTo>
                  <a:pt x="109538" y="436619"/>
                  <a:pt x="110490" y="438524"/>
                  <a:pt x="110490" y="439476"/>
                </a:cubicBezTo>
                <a:cubicBezTo>
                  <a:pt x="111443" y="441381"/>
                  <a:pt x="110490" y="442334"/>
                  <a:pt x="109538" y="441381"/>
                </a:cubicBezTo>
                <a:cubicBezTo>
                  <a:pt x="110490" y="441381"/>
                  <a:pt x="110490" y="441381"/>
                  <a:pt x="110490" y="439476"/>
                </a:cubicBezTo>
                <a:cubicBezTo>
                  <a:pt x="110490" y="437571"/>
                  <a:pt x="109538" y="435666"/>
                  <a:pt x="108585" y="433761"/>
                </a:cubicBezTo>
                <a:cubicBezTo>
                  <a:pt x="108585" y="432809"/>
                  <a:pt x="107633" y="432809"/>
                  <a:pt x="107633" y="431856"/>
                </a:cubicBezTo>
                <a:cubicBezTo>
                  <a:pt x="107633" y="431856"/>
                  <a:pt x="107633" y="432809"/>
                  <a:pt x="108585" y="432809"/>
                </a:cubicBezTo>
                <a:cubicBezTo>
                  <a:pt x="108585" y="431856"/>
                  <a:pt x="107633" y="431856"/>
                  <a:pt x="107633" y="430904"/>
                </a:cubicBezTo>
                <a:cubicBezTo>
                  <a:pt x="107633" y="430904"/>
                  <a:pt x="107633" y="430904"/>
                  <a:pt x="107633" y="430904"/>
                </a:cubicBezTo>
                <a:cubicBezTo>
                  <a:pt x="107633" y="430904"/>
                  <a:pt x="107633" y="430904"/>
                  <a:pt x="107633" y="430904"/>
                </a:cubicBezTo>
                <a:cubicBezTo>
                  <a:pt x="107633" y="430904"/>
                  <a:pt x="107633" y="430904"/>
                  <a:pt x="107633" y="430904"/>
                </a:cubicBezTo>
                <a:cubicBezTo>
                  <a:pt x="107633" y="429951"/>
                  <a:pt x="106680" y="429951"/>
                  <a:pt x="106680" y="428999"/>
                </a:cubicBezTo>
                <a:cubicBezTo>
                  <a:pt x="106680" y="428999"/>
                  <a:pt x="106680" y="428999"/>
                  <a:pt x="106680" y="428999"/>
                </a:cubicBezTo>
                <a:cubicBezTo>
                  <a:pt x="106680" y="429951"/>
                  <a:pt x="107633" y="429951"/>
                  <a:pt x="107633" y="430904"/>
                </a:cubicBezTo>
                <a:lnTo>
                  <a:pt x="107633" y="430904"/>
                </a:lnTo>
                <a:lnTo>
                  <a:pt x="107633" y="430904"/>
                </a:lnTo>
                <a:cubicBezTo>
                  <a:pt x="108585" y="431856"/>
                  <a:pt x="108585" y="432809"/>
                  <a:pt x="109538" y="433761"/>
                </a:cubicBezTo>
                <a:cubicBezTo>
                  <a:pt x="112395" y="438524"/>
                  <a:pt x="113348" y="442334"/>
                  <a:pt x="113348" y="444239"/>
                </a:cubicBezTo>
                <a:cubicBezTo>
                  <a:pt x="114300" y="446144"/>
                  <a:pt x="113348" y="446144"/>
                  <a:pt x="113348" y="446144"/>
                </a:cubicBezTo>
                <a:cubicBezTo>
                  <a:pt x="114300" y="448049"/>
                  <a:pt x="114300" y="449001"/>
                  <a:pt x="114300" y="447096"/>
                </a:cubicBezTo>
                <a:cubicBezTo>
                  <a:pt x="115253" y="446144"/>
                  <a:pt x="112395" y="439476"/>
                  <a:pt x="108585" y="432809"/>
                </a:cubicBezTo>
                <a:cubicBezTo>
                  <a:pt x="111443" y="437571"/>
                  <a:pt x="113348" y="441381"/>
                  <a:pt x="114300" y="444239"/>
                </a:cubicBezTo>
                <a:cubicBezTo>
                  <a:pt x="114300" y="443286"/>
                  <a:pt x="114300" y="443286"/>
                  <a:pt x="114300" y="442334"/>
                </a:cubicBezTo>
                <a:cubicBezTo>
                  <a:pt x="114300" y="443286"/>
                  <a:pt x="114300" y="444239"/>
                  <a:pt x="114300" y="445191"/>
                </a:cubicBezTo>
                <a:cubicBezTo>
                  <a:pt x="114300" y="446144"/>
                  <a:pt x="115253" y="447096"/>
                  <a:pt x="115253" y="448049"/>
                </a:cubicBezTo>
                <a:cubicBezTo>
                  <a:pt x="115253" y="449001"/>
                  <a:pt x="115253" y="449001"/>
                  <a:pt x="115253" y="449954"/>
                </a:cubicBezTo>
                <a:cubicBezTo>
                  <a:pt x="115253" y="449954"/>
                  <a:pt x="115253" y="449001"/>
                  <a:pt x="115253" y="448049"/>
                </a:cubicBezTo>
                <a:cubicBezTo>
                  <a:pt x="115253" y="448049"/>
                  <a:pt x="115253" y="448049"/>
                  <a:pt x="115253" y="449001"/>
                </a:cubicBezTo>
                <a:cubicBezTo>
                  <a:pt x="115253" y="449954"/>
                  <a:pt x="116205" y="449954"/>
                  <a:pt x="116205" y="449954"/>
                </a:cubicBezTo>
                <a:cubicBezTo>
                  <a:pt x="117158" y="452811"/>
                  <a:pt x="117158" y="454716"/>
                  <a:pt x="116205" y="453764"/>
                </a:cubicBezTo>
                <a:cubicBezTo>
                  <a:pt x="119063" y="455669"/>
                  <a:pt x="118110" y="451859"/>
                  <a:pt x="117158" y="444239"/>
                </a:cubicBezTo>
                <a:cubicBezTo>
                  <a:pt x="118110" y="451859"/>
                  <a:pt x="120968" y="457574"/>
                  <a:pt x="117158" y="455669"/>
                </a:cubicBezTo>
                <a:cubicBezTo>
                  <a:pt x="121920" y="458526"/>
                  <a:pt x="123825" y="456621"/>
                  <a:pt x="120968" y="448049"/>
                </a:cubicBezTo>
                <a:cubicBezTo>
                  <a:pt x="123825" y="456621"/>
                  <a:pt x="126683" y="461384"/>
                  <a:pt x="120015" y="458526"/>
                </a:cubicBezTo>
                <a:cubicBezTo>
                  <a:pt x="122873" y="460431"/>
                  <a:pt x="126683" y="461384"/>
                  <a:pt x="130493" y="463289"/>
                </a:cubicBezTo>
                <a:cubicBezTo>
                  <a:pt x="128588" y="462336"/>
                  <a:pt x="126683" y="461384"/>
                  <a:pt x="124778" y="460431"/>
                </a:cubicBezTo>
                <a:cubicBezTo>
                  <a:pt x="127635" y="461384"/>
                  <a:pt x="129540" y="462336"/>
                  <a:pt x="132398" y="463289"/>
                </a:cubicBezTo>
                <a:cubicBezTo>
                  <a:pt x="134303" y="464241"/>
                  <a:pt x="136208" y="464241"/>
                  <a:pt x="137160" y="464241"/>
                </a:cubicBezTo>
                <a:cubicBezTo>
                  <a:pt x="135255" y="463289"/>
                  <a:pt x="132398" y="462336"/>
                  <a:pt x="130493" y="461384"/>
                </a:cubicBezTo>
                <a:cubicBezTo>
                  <a:pt x="133350" y="462336"/>
                  <a:pt x="135255" y="463289"/>
                  <a:pt x="138113" y="464241"/>
                </a:cubicBezTo>
                <a:cubicBezTo>
                  <a:pt x="140970" y="464241"/>
                  <a:pt x="141923" y="463289"/>
                  <a:pt x="134303" y="457574"/>
                </a:cubicBezTo>
                <a:cubicBezTo>
                  <a:pt x="141923" y="463289"/>
                  <a:pt x="142875" y="465194"/>
                  <a:pt x="140970" y="465194"/>
                </a:cubicBezTo>
                <a:cubicBezTo>
                  <a:pt x="142875" y="466146"/>
                  <a:pt x="143828" y="466146"/>
                  <a:pt x="145733" y="467099"/>
                </a:cubicBezTo>
                <a:cubicBezTo>
                  <a:pt x="148590" y="468051"/>
                  <a:pt x="150495" y="468051"/>
                  <a:pt x="148590" y="466146"/>
                </a:cubicBezTo>
                <a:cubicBezTo>
                  <a:pt x="148590" y="466146"/>
                  <a:pt x="148590" y="466146"/>
                  <a:pt x="148590" y="466146"/>
                </a:cubicBezTo>
                <a:cubicBezTo>
                  <a:pt x="148590" y="466146"/>
                  <a:pt x="148590" y="466146"/>
                  <a:pt x="148590" y="466146"/>
                </a:cubicBezTo>
                <a:cubicBezTo>
                  <a:pt x="147638" y="465194"/>
                  <a:pt x="145733" y="463289"/>
                  <a:pt x="141923" y="461384"/>
                </a:cubicBezTo>
                <a:cubicBezTo>
                  <a:pt x="145733" y="464241"/>
                  <a:pt x="148590" y="465194"/>
                  <a:pt x="149543" y="467099"/>
                </a:cubicBezTo>
                <a:cubicBezTo>
                  <a:pt x="167640" y="475671"/>
                  <a:pt x="167640" y="475671"/>
                  <a:pt x="149543" y="469956"/>
                </a:cubicBezTo>
                <a:cubicBezTo>
                  <a:pt x="169545" y="476624"/>
                  <a:pt x="173355" y="475671"/>
                  <a:pt x="169545" y="480434"/>
                </a:cubicBezTo>
                <a:cubicBezTo>
                  <a:pt x="173355" y="475671"/>
                  <a:pt x="173355" y="475671"/>
                  <a:pt x="180023" y="487101"/>
                </a:cubicBezTo>
                <a:cubicBezTo>
                  <a:pt x="174308" y="476624"/>
                  <a:pt x="175260" y="478529"/>
                  <a:pt x="192405" y="493769"/>
                </a:cubicBezTo>
                <a:cubicBezTo>
                  <a:pt x="177165" y="478529"/>
                  <a:pt x="182880" y="484244"/>
                  <a:pt x="203835" y="499484"/>
                </a:cubicBezTo>
                <a:cubicBezTo>
                  <a:pt x="185738" y="485196"/>
                  <a:pt x="200978" y="495674"/>
                  <a:pt x="215265" y="505199"/>
                </a:cubicBezTo>
                <a:cubicBezTo>
                  <a:pt x="206693" y="493769"/>
                  <a:pt x="222885" y="491864"/>
                  <a:pt x="230505" y="489006"/>
                </a:cubicBezTo>
                <a:cubicBezTo>
                  <a:pt x="232410" y="481386"/>
                  <a:pt x="238125" y="475671"/>
                  <a:pt x="245745" y="472814"/>
                </a:cubicBezTo>
                <a:cubicBezTo>
                  <a:pt x="247650" y="465194"/>
                  <a:pt x="254318" y="460431"/>
                  <a:pt x="260985" y="456621"/>
                </a:cubicBezTo>
                <a:cubicBezTo>
                  <a:pt x="263843" y="449954"/>
                  <a:pt x="268605" y="444239"/>
                  <a:pt x="276225" y="440429"/>
                </a:cubicBezTo>
                <a:cubicBezTo>
                  <a:pt x="279083" y="433761"/>
                  <a:pt x="285750" y="429951"/>
                  <a:pt x="291465" y="424236"/>
                </a:cubicBezTo>
                <a:cubicBezTo>
                  <a:pt x="296228" y="418521"/>
                  <a:pt x="300990" y="412806"/>
                  <a:pt x="306705" y="408044"/>
                </a:cubicBezTo>
                <a:cubicBezTo>
                  <a:pt x="311468" y="402329"/>
                  <a:pt x="317183" y="397566"/>
                  <a:pt x="321945" y="391851"/>
                </a:cubicBezTo>
                <a:cubicBezTo>
                  <a:pt x="332423" y="381374"/>
                  <a:pt x="341948" y="369944"/>
                  <a:pt x="352425" y="359466"/>
                </a:cubicBezTo>
                <a:cubicBezTo>
                  <a:pt x="375285" y="335654"/>
                  <a:pt x="397193" y="311841"/>
                  <a:pt x="415290" y="284219"/>
                </a:cubicBezTo>
                <a:cubicBezTo>
                  <a:pt x="426720" y="257549"/>
                  <a:pt x="412433" y="280409"/>
                  <a:pt x="428625" y="256596"/>
                </a:cubicBezTo>
                <a:close/>
                <a:moveTo>
                  <a:pt x="81915" y="394709"/>
                </a:moveTo>
                <a:cubicBezTo>
                  <a:pt x="81915" y="394709"/>
                  <a:pt x="81915" y="394709"/>
                  <a:pt x="81915" y="394709"/>
                </a:cubicBezTo>
                <a:cubicBezTo>
                  <a:pt x="81915" y="394709"/>
                  <a:pt x="81915" y="394709"/>
                  <a:pt x="81915" y="394709"/>
                </a:cubicBezTo>
                <a:cubicBezTo>
                  <a:pt x="81915" y="394709"/>
                  <a:pt x="81915" y="394709"/>
                  <a:pt x="81915" y="394709"/>
                </a:cubicBezTo>
                <a:close/>
                <a:moveTo>
                  <a:pt x="82868" y="394709"/>
                </a:moveTo>
                <a:cubicBezTo>
                  <a:pt x="83820" y="394709"/>
                  <a:pt x="83820" y="393756"/>
                  <a:pt x="82868" y="394709"/>
                </a:cubicBezTo>
                <a:cubicBezTo>
                  <a:pt x="83820" y="394709"/>
                  <a:pt x="83820" y="394709"/>
                  <a:pt x="82868" y="394709"/>
                </a:cubicBezTo>
                <a:cubicBezTo>
                  <a:pt x="83820" y="394709"/>
                  <a:pt x="83820" y="394709"/>
                  <a:pt x="82868" y="394709"/>
                </a:cubicBezTo>
                <a:cubicBezTo>
                  <a:pt x="83820" y="394709"/>
                  <a:pt x="83820" y="394709"/>
                  <a:pt x="82868" y="394709"/>
                </a:cubicBezTo>
                <a:close/>
                <a:moveTo>
                  <a:pt x="80010" y="403281"/>
                </a:moveTo>
                <a:cubicBezTo>
                  <a:pt x="84773" y="399471"/>
                  <a:pt x="87630" y="396614"/>
                  <a:pt x="85725" y="395661"/>
                </a:cubicBezTo>
                <a:cubicBezTo>
                  <a:pt x="87630" y="396614"/>
                  <a:pt x="85725" y="399471"/>
                  <a:pt x="80010" y="403281"/>
                </a:cubicBezTo>
                <a:close/>
                <a:moveTo>
                  <a:pt x="91440" y="395661"/>
                </a:moveTo>
                <a:cubicBezTo>
                  <a:pt x="92393" y="396614"/>
                  <a:pt x="92393" y="396614"/>
                  <a:pt x="93345" y="397566"/>
                </a:cubicBezTo>
                <a:cubicBezTo>
                  <a:pt x="92393" y="397566"/>
                  <a:pt x="91440" y="396614"/>
                  <a:pt x="91440" y="395661"/>
                </a:cubicBezTo>
                <a:close/>
                <a:moveTo>
                  <a:pt x="100965" y="421379"/>
                </a:moveTo>
                <a:cubicBezTo>
                  <a:pt x="100965" y="421379"/>
                  <a:pt x="100965" y="422331"/>
                  <a:pt x="101918" y="422331"/>
                </a:cubicBezTo>
                <a:cubicBezTo>
                  <a:pt x="101918" y="422331"/>
                  <a:pt x="101918" y="422331"/>
                  <a:pt x="100965" y="421379"/>
                </a:cubicBezTo>
                <a:cubicBezTo>
                  <a:pt x="100965" y="422331"/>
                  <a:pt x="100965" y="421379"/>
                  <a:pt x="100965" y="421379"/>
                </a:cubicBezTo>
                <a:close/>
                <a:moveTo>
                  <a:pt x="100965" y="422331"/>
                </a:moveTo>
                <a:cubicBezTo>
                  <a:pt x="100965" y="422331"/>
                  <a:pt x="100013" y="422331"/>
                  <a:pt x="100965" y="422331"/>
                </a:cubicBezTo>
                <a:cubicBezTo>
                  <a:pt x="100013" y="422331"/>
                  <a:pt x="100013" y="422331"/>
                  <a:pt x="100013" y="421379"/>
                </a:cubicBezTo>
                <a:cubicBezTo>
                  <a:pt x="100013" y="420426"/>
                  <a:pt x="100013" y="420426"/>
                  <a:pt x="100013" y="419474"/>
                </a:cubicBezTo>
                <a:cubicBezTo>
                  <a:pt x="100013" y="421379"/>
                  <a:pt x="100013" y="421379"/>
                  <a:pt x="100965" y="422331"/>
                </a:cubicBezTo>
                <a:close/>
                <a:moveTo>
                  <a:pt x="100013" y="422331"/>
                </a:moveTo>
                <a:cubicBezTo>
                  <a:pt x="100013" y="422331"/>
                  <a:pt x="100013" y="422331"/>
                  <a:pt x="100013" y="422331"/>
                </a:cubicBezTo>
                <a:cubicBezTo>
                  <a:pt x="99060" y="422331"/>
                  <a:pt x="100013" y="422331"/>
                  <a:pt x="100013" y="422331"/>
                </a:cubicBezTo>
                <a:cubicBezTo>
                  <a:pt x="100013" y="422331"/>
                  <a:pt x="100013" y="422331"/>
                  <a:pt x="100013" y="422331"/>
                </a:cubicBezTo>
                <a:close/>
                <a:moveTo>
                  <a:pt x="98108" y="418521"/>
                </a:moveTo>
                <a:cubicBezTo>
                  <a:pt x="98108" y="419474"/>
                  <a:pt x="99060" y="419474"/>
                  <a:pt x="99060" y="420426"/>
                </a:cubicBezTo>
                <a:cubicBezTo>
                  <a:pt x="99060" y="421379"/>
                  <a:pt x="99060" y="421379"/>
                  <a:pt x="99060" y="422331"/>
                </a:cubicBezTo>
                <a:cubicBezTo>
                  <a:pt x="99060" y="421379"/>
                  <a:pt x="98108" y="421379"/>
                  <a:pt x="97155" y="420426"/>
                </a:cubicBezTo>
                <a:cubicBezTo>
                  <a:pt x="98108" y="419474"/>
                  <a:pt x="98108" y="418521"/>
                  <a:pt x="98108" y="418521"/>
                </a:cubicBezTo>
                <a:close/>
                <a:moveTo>
                  <a:pt x="96203" y="421379"/>
                </a:moveTo>
                <a:cubicBezTo>
                  <a:pt x="97155" y="421379"/>
                  <a:pt x="98108" y="420426"/>
                  <a:pt x="98108" y="419474"/>
                </a:cubicBezTo>
                <a:cubicBezTo>
                  <a:pt x="99060" y="420426"/>
                  <a:pt x="99060" y="420426"/>
                  <a:pt x="100013" y="421379"/>
                </a:cubicBezTo>
                <a:cubicBezTo>
                  <a:pt x="100013" y="421379"/>
                  <a:pt x="100013" y="422331"/>
                  <a:pt x="100013" y="422331"/>
                </a:cubicBezTo>
                <a:cubicBezTo>
                  <a:pt x="100013" y="422331"/>
                  <a:pt x="100013" y="422331"/>
                  <a:pt x="100013" y="422331"/>
                </a:cubicBezTo>
                <a:cubicBezTo>
                  <a:pt x="100013" y="422331"/>
                  <a:pt x="100013" y="422331"/>
                  <a:pt x="100013" y="422331"/>
                </a:cubicBezTo>
                <a:cubicBezTo>
                  <a:pt x="100013" y="422331"/>
                  <a:pt x="100013" y="422331"/>
                  <a:pt x="100013" y="422331"/>
                </a:cubicBezTo>
                <a:cubicBezTo>
                  <a:pt x="98108" y="423284"/>
                  <a:pt x="97155" y="422331"/>
                  <a:pt x="96203" y="421379"/>
                </a:cubicBezTo>
                <a:close/>
                <a:moveTo>
                  <a:pt x="101918" y="426141"/>
                </a:moveTo>
                <a:cubicBezTo>
                  <a:pt x="100965" y="425189"/>
                  <a:pt x="100013" y="424236"/>
                  <a:pt x="99060" y="423284"/>
                </a:cubicBezTo>
                <a:lnTo>
                  <a:pt x="99060" y="423284"/>
                </a:lnTo>
                <a:cubicBezTo>
                  <a:pt x="99060" y="423284"/>
                  <a:pt x="99060" y="423284"/>
                  <a:pt x="100013" y="423284"/>
                </a:cubicBezTo>
                <a:cubicBezTo>
                  <a:pt x="100965" y="424236"/>
                  <a:pt x="100965" y="425189"/>
                  <a:pt x="101918" y="426141"/>
                </a:cubicBezTo>
                <a:cubicBezTo>
                  <a:pt x="101918" y="425189"/>
                  <a:pt x="101918" y="426141"/>
                  <a:pt x="101918" y="426141"/>
                </a:cubicBezTo>
                <a:close/>
                <a:moveTo>
                  <a:pt x="101918" y="425189"/>
                </a:moveTo>
                <a:cubicBezTo>
                  <a:pt x="101918" y="424236"/>
                  <a:pt x="101918" y="424236"/>
                  <a:pt x="101918" y="425189"/>
                </a:cubicBezTo>
                <a:cubicBezTo>
                  <a:pt x="101918" y="424236"/>
                  <a:pt x="101918" y="424236"/>
                  <a:pt x="101918" y="425189"/>
                </a:cubicBezTo>
                <a:cubicBezTo>
                  <a:pt x="100965" y="424236"/>
                  <a:pt x="100965" y="423284"/>
                  <a:pt x="100013" y="423284"/>
                </a:cubicBezTo>
                <a:cubicBezTo>
                  <a:pt x="100013" y="423284"/>
                  <a:pt x="100013" y="423284"/>
                  <a:pt x="100965" y="423284"/>
                </a:cubicBezTo>
                <a:lnTo>
                  <a:pt x="100965" y="423284"/>
                </a:lnTo>
                <a:cubicBezTo>
                  <a:pt x="100965" y="423284"/>
                  <a:pt x="100965" y="423284"/>
                  <a:pt x="100965" y="423284"/>
                </a:cubicBezTo>
                <a:cubicBezTo>
                  <a:pt x="100965" y="423284"/>
                  <a:pt x="100965" y="423284"/>
                  <a:pt x="100965" y="423284"/>
                </a:cubicBezTo>
                <a:cubicBezTo>
                  <a:pt x="100965" y="423284"/>
                  <a:pt x="100965" y="424236"/>
                  <a:pt x="100965" y="424236"/>
                </a:cubicBezTo>
                <a:cubicBezTo>
                  <a:pt x="100965" y="425189"/>
                  <a:pt x="101918" y="426141"/>
                  <a:pt x="101918" y="427094"/>
                </a:cubicBezTo>
                <a:cubicBezTo>
                  <a:pt x="101918" y="425189"/>
                  <a:pt x="101918" y="425189"/>
                  <a:pt x="101918" y="425189"/>
                </a:cubicBezTo>
                <a:close/>
                <a:moveTo>
                  <a:pt x="102870" y="427094"/>
                </a:moveTo>
                <a:cubicBezTo>
                  <a:pt x="102870" y="427094"/>
                  <a:pt x="102870" y="427094"/>
                  <a:pt x="102870" y="427094"/>
                </a:cubicBezTo>
                <a:cubicBezTo>
                  <a:pt x="102870" y="427094"/>
                  <a:pt x="102870" y="427094"/>
                  <a:pt x="102870" y="427094"/>
                </a:cubicBezTo>
                <a:lnTo>
                  <a:pt x="102870" y="427094"/>
                </a:lnTo>
                <a:cubicBezTo>
                  <a:pt x="102870" y="427094"/>
                  <a:pt x="102870" y="427094"/>
                  <a:pt x="102870" y="427094"/>
                </a:cubicBezTo>
                <a:close/>
                <a:moveTo>
                  <a:pt x="102870" y="428046"/>
                </a:moveTo>
                <a:cubicBezTo>
                  <a:pt x="102870" y="428046"/>
                  <a:pt x="102870" y="428046"/>
                  <a:pt x="102870" y="428046"/>
                </a:cubicBezTo>
                <a:cubicBezTo>
                  <a:pt x="102870" y="428999"/>
                  <a:pt x="102870" y="428046"/>
                  <a:pt x="102870" y="428046"/>
                </a:cubicBezTo>
                <a:cubicBezTo>
                  <a:pt x="102870" y="428046"/>
                  <a:pt x="102870" y="428046"/>
                  <a:pt x="102870" y="428046"/>
                </a:cubicBezTo>
                <a:close/>
                <a:moveTo>
                  <a:pt x="100965" y="430904"/>
                </a:moveTo>
                <a:cubicBezTo>
                  <a:pt x="101918" y="430904"/>
                  <a:pt x="102870" y="429951"/>
                  <a:pt x="102870" y="428999"/>
                </a:cubicBezTo>
                <a:cubicBezTo>
                  <a:pt x="102870" y="428999"/>
                  <a:pt x="103823" y="428046"/>
                  <a:pt x="103823" y="428046"/>
                </a:cubicBezTo>
                <a:cubicBezTo>
                  <a:pt x="103823" y="428046"/>
                  <a:pt x="103823" y="428046"/>
                  <a:pt x="103823" y="428046"/>
                </a:cubicBezTo>
                <a:cubicBezTo>
                  <a:pt x="103823" y="431856"/>
                  <a:pt x="102870" y="432809"/>
                  <a:pt x="100965" y="430904"/>
                </a:cubicBezTo>
                <a:close/>
              </a:path>
            </a:pathLst>
          </a:custGeom>
          <a:solidFill>
            <a:schemeClr val="lt1">
              <a:alpha val="50196"/>
            </a:scheme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6" name="Google Shape;356;p36"/>
          <p:cNvSpPr/>
          <p:nvPr/>
        </p:nvSpPr>
        <p:spPr>
          <a:xfrm rot="-4145336">
            <a:off x="5774375" y="1498315"/>
            <a:ext cx="846390" cy="888282"/>
          </a:xfrm>
          <a:custGeom>
            <a:avLst/>
            <a:gdLst/>
            <a:ahLst/>
            <a:cxnLst/>
            <a:rect l="l" t="t" r="r" b="b"/>
            <a:pathLst>
              <a:path w="578167" h="505198" extrusionOk="0">
                <a:moveTo>
                  <a:pt x="428625" y="256596"/>
                </a:moveTo>
                <a:cubicBezTo>
                  <a:pt x="429578" y="256596"/>
                  <a:pt x="432435" y="254691"/>
                  <a:pt x="437198" y="248976"/>
                </a:cubicBezTo>
                <a:cubicBezTo>
                  <a:pt x="483870" y="203256"/>
                  <a:pt x="531495" y="156584"/>
                  <a:pt x="578168" y="110864"/>
                </a:cubicBezTo>
                <a:cubicBezTo>
                  <a:pt x="568643" y="108006"/>
                  <a:pt x="560070" y="106101"/>
                  <a:pt x="550545" y="103244"/>
                </a:cubicBezTo>
                <a:cubicBezTo>
                  <a:pt x="547688" y="102291"/>
                  <a:pt x="544830" y="101339"/>
                  <a:pt x="541020" y="100386"/>
                </a:cubicBezTo>
                <a:cubicBezTo>
                  <a:pt x="538163" y="99434"/>
                  <a:pt x="532448" y="93719"/>
                  <a:pt x="531495" y="97529"/>
                </a:cubicBezTo>
                <a:cubicBezTo>
                  <a:pt x="527685" y="91814"/>
                  <a:pt x="482918" y="78479"/>
                  <a:pt x="521970" y="94671"/>
                </a:cubicBezTo>
                <a:cubicBezTo>
                  <a:pt x="507683" y="88956"/>
                  <a:pt x="496253" y="85146"/>
                  <a:pt x="490538" y="82289"/>
                </a:cubicBezTo>
                <a:cubicBezTo>
                  <a:pt x="488633" y="82289"/>
                  <a:pt x="487680" y="82289"/>
                  <a:pt x="486728" y="81336"/>
                </a:cubicBezTo>
                <a:cubicBezTo>
                  <a:pt x="489585" y="82289"/>
                  <a:pt x="498158" y="86099"/>
                  <a:pt x="513398" y="90861"/>
                </a:cubicBezTo>
                <a:cubicBezTo>
                  <a:pt x="505778" y="88004"/>
                  <a:pt x="500063" y="86099"/>
                  <a:pt x="494348" y="85146"/>
                </a:cubicBezTo>
                <a:cubicBezTo>
                  <a:pt x="493395" y="85146"/>
                  <a:pt x="492443" y="85146"/>
                  <a:pt x="491490" y="85146"/>
                </a:cubicBezTo>
                <a:cubicBezTo>
                  <a:pt x="495300" y="86099"/>
                  <a:pt x="499110" y="87051"/>
                  <a:pt x="503873" y="88004"/>
                </a:cubicBezTo>
                <a:cubicBezTo>
                  <a:pt x="498158" y="87051"/>
                  <a:pt x="493395" y="85146"/>
                  <a:pt x="489585" y="85146"/>
                </a:cubicBezTo>
                <a:cubicBezTo>
                  <a:pt x="485775" y="85146"/>
                  <a:pt x="481965" y="85146"/>
                  <a:pt x="479108" y="85146"/>
                </a:cubicBezTo>
                <a:cubicBezTo>
                  <a:pt x="476250" y="85146"/>
                  <a:pt x="473393" y="86099"/>
                  <a:pt x="470535" y="86099"/>
                </a:cubicBezTo>
                <a:cubicBezTo>
                  <a:pt x="466725" y="87051"/>
                  <a:pt x="463868" y="88004"/>
                  <a:pt x="462915" y="88956"/>
                </a:cubicBezTo>
                <a:cubicBezTo>
                  <a:pt x="461963" y="89909"/>
                  <a:pt x="461010" y="89909"/>
                  <a:pt x="460058" y="89909"/>
                </a:cubicBezTo>
                <a:cubicBezTo>
                  <a:pt x="457200" y="90861"/>
                  <a:pt x="457200" y="90861"/>
                  <a:pt x="458153" y="89909"/>
                </a:cubicBezTo>
                <a:cubicBezTo>
                  <a:pt x="461963" y="89909"/>
                  <a:pt x="463868" y="88004"/>
                  <a:pt x="468630" y="85146"/>
                </a:cubicBezTo>
                <a:cubicBezTo>
                  <a:pt x="465773" y="87051"/>
                  <a:pt x="462915" y="88956"/>
                  <a:pt x="461010" y="89909"/>
                </a:cubicBezTo>
                <a:cubicBezTo>
                  <a:pt x="461963" y="88956"/>
                  <a:pt x="462915" y="88004"/>
                  <a:pt x="464820" y="87051"/>
                </a:cubicBezTo>
                <a:cubicBezTo>
                  <a:pt x="462915" y="88956"/>
                  <a:pt x="461010" y="89909"/>
                  <a:pt x="460058" y="90861"/>
                </a:cubicBezTo>
                <a:cubicBezTo>
                  <a:pt x="453390" y="94671"/>
                  <a:pt x="457200" y="90861"/>
                  <a:pt x="471488" y="76574"/>
                </a:cubicBezTo>
                <a:cubicBezTo>
                  <a:pt x="450533" y="98481"/>
                  <a:pt x="449580" y="99434"/>
                  <a:pt x="467678" y="75621"/>
                </a:cubicBezTo>
                <a:cubicBezTo>
                  <a:pt x="448628" y="100386"/>
                  <a:pt x="447675" y="100386"/>
                  <a:pt x="461963" y="73716"/>
                </a:cubicBezTo>
                <a:cubicBezTo>
                  <a:pt x="447675" y="101339"/>
                  <a:pt x="446723" y="101339"/>
                  <a:pt x="457200" y="71811"/>
                </a:cubicBezTo>
                <a:cubicBezTo>
                  <a:pt x="446723" y="101339"/>
                  <a:pt x="445770" y="102291"/>
                  <a:pt x="453390" y="70859"/>
                </a:cubicBezTo>
                <a:cubicBezTo>
                  <a:pt x="448628" y="91814"/>
                  <a:pt x="446723" y="98481"/>
                  <a:pt x="446723" y="89909"/>
                </a:cubicBezTo>
                <a:cubicBezTo>
                  <a:pt x="447675" y="86099"/>
                  <a:pt x="448628" y="81336"/>
                  <a:pt x="450533" y="73716"/>
                </a:cubicBezTo>
                <a:cubicBezTo>
                  <a:pt x="448628" y="80384"/>
                  <a:pt x="447675" y="86099"/>
                  <a:pt x="446723" y="88956"/>
                </a:cubicBezTo>
                <a:cubicBezTo>
                  <a:pt x="446723" y="87051"/>
                  <a:pt x="446723" y="83241"/>
                  <a:pt x="446723" y="79431"/>
                </a:cubicBezTo>
                <a:cubicBezTo>
                  <a:pt x="447675" y="80384"/>
                  <a:pt x="447675" y="79431"/>
                  <a:pt x="446723" y="77526"/>
                </a:cubicBezTo>
                <a:cubicBezTo>
                  <a:pt x="446723" y="74669"/>
                  <a:pt x="446723" y="70859"/>
                  <a:pt x="446723" y="67049"/>
                </a:cubicBezTo>
                <a:cubicBezTo>
                  <a:pt x="446723" y="70859"/>
                  <a:pt x="446723" y="74669"/>
                  <a:pt x="446723" y="77526"/>
                </a:cubicBezTo>
                <a:cubicBezTo>
                  <a:pt x="445770" y="76574"/>
                  <a:pt x="445770" y="75621"/>
                  <a:pt x="444818" y="74669"/>
                </a:cubicBezTo>
                <a:cubicBezTo>
                  <a:pt x="443865" y="73716"/>
                  <a:pt x="442913" y="72764"/>
                  <a:pt x="441008" y="71811"/>
                </a:cubicBezTo>
                <a:cubicBezTo>
                  <a:pt x="441008" y="72764"/>
                  <a:pt x="441008" y="73716"/>
                  <a:pt x="441008" y="74669"/>
                </a:cubicBezTo>
                <a:cubicBezTo>
                  <a:pt x="443865" y="76574"/>
                  <a:pt x="445770" y="77526"/>
                  <a:pt x="445770" y="78479"/>
                </a:cubicBezTo>
                <a:cubicBezTo>
                  <a:pt x="445770" y="78479"/>
                  <a:pt x="446723" y="79431"/>
                  <a:pt x="446723" y="79431"/>
                </a:cubicBezTo>
                <a:cubicBezTo>
                  <a:pt x="446723" y="85146"/>
                  <a:pt x="445770" y="88956"/>
                  <a:pt x="445770" y="91814"/>
                </a:cubicBezTo>
                <a:cubicBezTo>
                  <a:pt x="444818" y="95624"/>
                  <a:pt x="444818" y="95624"/>
                  <a:pt x="443865" y="90861"/>
                </a:cubicBezTo>
                <a:cubicBezTo>
                  <a:pt x="443865" y="90861"/>
                  <a:pt x="443865" y="89909"/>
                  <a:pt x="442913" y="88956"/>
                </a:cubicBezTo>
                <a:cubicBezTo>
                  <a:pt x="441960" y="87051"/>
                  <a:pt x="437198" y="80384"/>
                  <a:pt x="434340" y="75621"/>
                </a:cubicBezTo>
                <a:cubicBezTo>
                  <a:pt x="428625" y="70859"/>
                  <a:pt x="421958" y="65144"/>
                  <a:pt x="418148" y="61334"/>
                </a:cubicBezTo>
                <a:cubicBezTo>
                  <a:pt x="411480" y="57524"/>
                  <a:pt x="405765" y="54666"/>
                  <a:pt x="406718" y="52761"/>
                </a:cubicBezTo>
                <a:cubicBezTo>
                  <a:pt x="397193" y="49904"/>
                  <a:pt x="392430" y="49904"/>
                  <a:pt x="393383" y="48951"/>
                </a:cubicBezTo>
                <a:cubicBezTo>
                  <a:pt x="380048" y="51809"/>
                  <a:pt x="379095" y="51809"/>
                  <a:pt x="391478" y="45141"/>
                </a:cubicBezTo>
                <a:cubicBezTo>
                  <a:pt x="373380" y="54666"/>
                  <a:pt x="374333" y="52761"/>
                  <a:pt x="391478" y="33711"/>
                </a:cubicBezTo>
                <a:cubicBezTo>
                  <a:pt x="373380" y="53714"/>
                  <a:pt x="371475" y="55619"/>
                  <a:pt x="380048" y="33711"/>
                </a:cubicBezTo>
                <a:cubicBezTo>
                  <a:pt x="375285" y="47046"/>
                  <a:pt x="373380" y="50856"/>
                  <a:pt x="373380" y="45141"/>
                </a:cubicBezTo>
                <a:cubicBezTo>
                  <a:pt x="373380" y="45141"/>
                  <a:pt x="372428" y="42284"/>
                  <a:pt x="371475" y="35616"/>
                </a:cubicBezTo>
                <a:cubicBezTo>
                  <a:pt x="370523" y="33711"/>
                  <a:pt x="369570" y="30854"/>
                  <a:pt x="368618" y="27996"/>
                </a:cubicBezTo>
                <a:cubicBezTo>
                  <a:pt x="365760" y="23234"/>
                  <a:pt x="359093" y="14661"/>
                  <a:pt x="349568" y="4184"/>
                </a:cubicBezTo>
                <a:cubicBezTo>
                  <a:pt x="371475" y="29901"/>
                  <a:pt x="346710" y="5136"/>
                  <a:pt x="338138" y="374"/>
                </a:cubicBezTo>
                <a:cubicBezTo>
                  <a:pt x="331470" y="-579"/>
                  <a:pt x="325755" y="374"/>
                  <a:pt x="320993" y="2279"/>
                </a:cubicBezTo>
                <a:cubicBezTo>
                  <a:pt x="316230" y="4184"/>
                  <a:pt x="311468" y="7041"/>
                  <a:pt x="306705" y="10851"/>
                </a:cubicBezTo>
                <a:cubicBezTo>
                  <a:pt x="302895" y="14661"/>
                  <a:pt x="299085" y="18471"/>
                  <a:pt x="295275" y="23234"/>
                </a:cubicBezTo>
                <a:cubicBezTo>
                  <a:pt x="290513" y="28949"/>
                  <a:pt x="285750" y="34664"/>
                  <a:pt x="280988" y="40379"/>
                </a:cubicBezTo>
                <a:cubicBezTo>
                  <a:pt x="239078" y="91814"/>
                  <a:pt x="263843" y="65144"/>
                  <a:pt x="221933" y="116579"/>
                </a:cubicBezTo>
                <a:cubicBezTo>
                  <a:pt x="181928" y="165156"/>
                  <a:pt x="171450" y="156584"/>
                  <a:pt x="129540" y="204209"/>
                </a:cubicBezTo>
                <a:cubicBezTo>
                  <a:pt x="96203" y="242309"/>
                  <a:pt x="41910" y="278504"/>
                  <a:pt x="11430" y="321366"/>
                </a:cubicBezTo>
                <a:cubicBezTo>
                  <a:pt x="7620" y="327081"/>
                  <a:pt x="3810" y="333749"/>
                  <a:pt x="0" y="340416"/>
                </a:cubicBezTo>
                <a:cubicBezTo>
                  <a:pt x="5715" y="343274"/>
                  <a:pt x="13335" y="355656"/>
                  <a:pt x="15240" y="348989"/>
                </a:cubicBezTo>
                <a:cubicBezTo>
                  <a:pt x="20955" y="361371"/>
                  <a:pt x="31433" y="379469"/>
                  <a:pt x="28575" y="360419"/>
                </a:cubicBezTo>
                <a:cubicBezTo>
                  <a:pt x="34290" y="383279"/>
                  <a:pt x="56198" y="392804"/>
                  <a:pt x="40958" y="373754"/>
                </a:cubicBezTo>
                <a:cubicBezTo>
                  <a:pt x="43815" y="377564"/>
                  <a:pt x="46673" y="380421"/>
                  <a:pt x="49530" y="383279"/>
                </a:cubicBezTo>
                <a:cubicBezTo>
                  <a:pt x="60008" y="388994"/>
                  <a:pt x="67628" y="391851"/>
                  <a:pt x="68580" y="392804"/>
                </a:cubicBezTo>
                <a:cubicBezTo>
                  <a:pt x="72390" y="393756"/>
                  <a:pt x="74295" y="393756"/>
                  <a:pt x="74295" y="393756"/>
                </a:cubicBezTo>
                <a:cubicBezTo>
                  <a:pt x="75248" y="394709"/>
                  <a:pt x="70485" y="394709"/>
                  <a:pt x="59055" y="396614"/>
                </a:cubicBezTo>
                <a:cubicBezTo>
                  <a:pt x="70485" y="394709"/>
                  <a:pt x="77153" y="394709"/>
                  <a:pt x="77153" y="393756"/>
                </a:cubicBezTo>
                <a:cubicBezTo>
                  <a:pt x="78105" y="394709"/>
                  <a:pt x="72390" y="394709"/>
                  <a:pt x="60960" y="397566"/>
                </a:cubicBezTo>
                <a:cubicBezTo>
                  <a:pt x="72390" y="394709"/>
                  <a:pt x="79058" y="394709"/>
                  <a:pt x="78105" y="394709"/>
                </a:cubicBezTo>
                <a:cubicBezTo>
                  <a:pt x="78105" y="395661"/>
                  <a:pt x="77153" y="395661"/>
                  <a:pt x="73343" y="397566"/>
                </a:cubicBezTo>
                <a:cubicBezTo>
                  <a:pt x="70485" y="398519"/>
                  <a:pt x="67628" y="399471"/>
                  <a:pt x="63818" y="400424"/>
                </a:cubicBezTo>
                <a:cubicBezTo>
                  <a:pt x="67628" y="399471"/>
                  <a:pt x="70485" y="398519"/>
                  <a:pt x="73343" y="397566"/>
                </a:cubicBezTo>
                <a:cubicBezTo>
                  <a:pt x="70485" y="398519"/>
                  <a:pt x="66675" y="399471"/>
                  <a:pt x="62865" y="401376"/>
                </a:cubicBezTo>
                <a:cubicBezTo>
                  <a:pt x="72390" y="397566"/>
                  <a:pt x="78105" y="396614"/>
                  <a:pt x="80010" y="395661"/>
                </a:cubicBezTo>
                <a:cubicBezTo>
                  <a:pt x="80010" y="395661"/>
                  <a:pt x="80010" y="395661"/>
                  <a:pt x="80010" y="395661"/>
                </a:cubicBezTo>
                <a:cubicBezTo>
                  <a:pt x="80010" y="395661"/>
                  <a:pt x="80010" y="396614"/>
                  <a:pt x="80010" y="396614"/>
                </a:cubicBezTo>
                <a:cubicBezTo>
                  <a:pt x="77153" y="397566"/>
                  <a:pt x="72390" y="399471"/>
                  <a:pt x="65723" y="402329"/>
                </a:cubicBezTo>
                <a:cubicBezTo>
                  <a:pt x="72390" y="399471"/>
                  <a:pt x="78105" y="397566"/>
                  <a:pt x="80010" y="396614"/>
                </a:cubicBezTo>
                <a:cubicBezTo>
                  <a:pt x="79058" y="398519"/>
                  <a:pt x="74295" y="400424"/>
                  <a:pt x="67628" y="405186"/>
                </a:cubicBezTo>
                <a:cubicBezTo>
                  <a:pt x="75248" y="400424"/>
                  <a:pt x="80010" y="398519"/>
                  <a:pt x="80963" y="396614"/>
                </a:cubicBezTo>
                <a:cubicBezTo>
                  <a:pt x="80963" y="396614"/>
                  <a:pt x="80963" y="396614"/>
                  <a:pt x="81915" y="396614"/>
                </a:cubicBezTo>
                <a:cubicBezTo>
                  <a:pt x="81915" y="398519"/>
                  <a:pt x="77153" y="401376"/>
                  <a:pt x="68580" y="406139"/>
                </a:cubicBezTo>
                <a:cubicBezTo>
                  <a:pt x="77153" y="400424"/>
                  <a:pt x="82868" y="397566"/>
                  <a:pt x="81915" y="396614"/>
                </a:cubicBezTo>
                <a:cubicBezTo>
                  <a:pt x="81915" y="396614"/>
                  <a:pt x="81915" y="396614"/>
                  <a:pt x="81915" y="396614"/>
                </a:cubicBezTo>
                <a:cubicBezTo>
                  <a:pt x="83820" y="398519"/>
                  <a:pt x="79058" y="402329"/>
                  <a:pt x="70485" y="408996"/>
                </a:cubicBezTo>
                <a:cubicBezTo>
                  <a:pt x="80010" y="402329"/>
                  <a:pt x="85725" y="399471"/>
                  <a:pt x="82868" y="397566"/>
                </a:cubicBezTo>
                <a:cubicBezTo>
                  <a:pt x="84773" y="399471"/>
                  <a:pt x="81915" y="402329"/>
                  <a:pt x="75248" y="406139"/>
                </a:cubicBezTo>
                <a:cubicBezTo>
                  <a:pt x="74295" y="407091"/>
                  <a:pt x="72390" y="408044"/>
                  <a:pt x="71438" y="408996"/>
                </a:cubicBezTo>
                <a:cubicBezTo>
                  <a:pt x="72390" y="408044"/>
                  <a:pt x="73343" y="408044"/>
                  <a:pt x="74295" y="407091"/>
                </a:cubicBezTo>
                <a:cubicBezTo>
                  <a:pt x="73343" y="408044"/>
                  <a:pt x="72390" y="408996"/>
                  <a:pt x="70485" y="409949"/>
                </a:cubicBezTo>
                <a:cubicBezTo>
                  <a:pt x="72390" y="408996"/>
                  <a:pt x="73343" y="408044"/>
                  <a:pt x="74295" y="407091"/>
                </a:cubicBezTo>
                <a:cubicBezTo>
                  <a:pt x="81915" y="402329"/>
                  <a:pt x="87630" y="399471"/>
                  <a:pt x="85725" y="397566"/>
                </a:cubicBezTo>
                <a:cubicBezTo>
                  <a:pt x="87630" y="398519"/>
                  <a:pt x="87630" y="400424"/>
                  <a:pt x="88583" y="402329"/>
                </a:cubicBezTo>
                <a:cubicBezTo>
                  <a:pt x="88583" y="402329"/>
                  <a:pt x="88583" y="402329"/>
                  <a:pt x="89535" y="403281"/>
                </a:cubicBezTo>
                <a:cubicBezTo>
                  <a:pt x="89535" y="402329"/>
                  <a:pt x="88583" y="400424"/>
                  <a:pt x="88583" y="399471"/>
                </a:cubicBezTo>
                <a:cubicBezTo>
                  <a:pt x="88583" y="399471"/>
                  <a:pt x="89535" y="399471"/>
                  <a:pt x="89535" y="399471"/>
                </a:cubicBezTo>
                <a:cubicBezTo>
                  <a:pt x="90488" y="400424"/>
                  <a:pt x="90488" y="401376"/>
                  <a:pt x="91440" y="402329"/>
                </a:cubicBezTo>
                <a:cubicBezTo>
                  <a:pt x="91440" y="401376"/>
                  <a:pt x="90488" y="400424"/>
                  <a:pt x="90488" y="399471"/>
                </a:cubicBezTo>
                <a:cubicBezTo>
                  <a:pt x="90488" y="399471"/>
                  <a:pt x="91440" y="399471"/>
                  <a:pt x="91440" y="399471"/>
                </a:cubicBezTo>
                <a:cubicBezTo>
                  <a:pt x="91440" y="400424"/>
                  <a:pt x="92393" y="401376"/>
                  <a:pt x="92393" y="402329"/>
                </a:cubicBezTo>
                <a:lnTo>
                  <a:pt x="92393" y="402329"/>
                </a:lnTo>
                <a:cubicBezTo>
                  <a:pt x="92393" y="402329"/>
                  <a:pt x="93345" y="402329"/>
                  <a:pt x="93345" y="403281"/>
                </a:cubicBezTo>
                <a:cubicBezTo>
                  <a:pt x="93345" y="402329"/>
                  <a:pt x="92393" y="400424"/>
                  <a:pt x="92393" y="399471"/>
                </a:cubicBezTo>
                <a:cubicBezTo>
                  <a:pt x="92393" y="399471"/>
                  <a:pt x="93345" y="399471"/>
                  <a:pt x="93345" y="399471"/>
                </a:cubicBezTo>
                <a:cubicBezTo>
                  <a:pt x="94298" y="399471"/>
                  <a:pt x="95250" y="399471"/>
                  <a:pt x="95250" y="400424"/>
                </a:cubicBezTo>
                <a:cubicBezTo>
                  <a:pt x="95250" y="401376"/>
                  <a:pt x="95250" y="402329"/>
                  <a:pt x="95250" y="403281"/>
                </a:cubicBezTo>
                <a:cubicBezTo>
                  <a:pt x="95250" y="403281"/>
                  <a:pt x="94298" y="402329"/>
                  <a:pt x="94298" y="402329"/>
                </a:cubicBezTo>
                <a:cubicBezTo>
                  <a:pt x="94298" y="402329"/>
                  <a:pt x="95250" y="403281"/>
                  <a:pt x="95250" y="403281"/>
                </a:cubicBezTo>
                <a:cubicBezTo>
                  <a:pt x="95250" y="403281"/>
                  <a:pt x="95250" y="404234"/>
                  <a:pt x="95250" y="404234"/>
                </a:cubicBezTo>
                <a:cubicBezTo>
                  <a:pt x="96203" y="405186"/>
                  <a:pt x="96203" y="406139"/>
                  <a:pt x="97155" y="408044"/>
                </a:cubicBezTo>
                <a:cubicBezTo>
                  <a:pt x="97155" y="408044"/>
                  <a:pt x="97155" y="408044"/>
                  <a:pt x="97155" y="408044"/>
                </a:cubicBezTo>
                <a:cubicBezTo>
                  <a:pt x="97155" y="408044"/>
                  <a:pt x="97155" y="408044"/>
                  <a:pt x="97155" y="408044"/>
                </a:cubicBezTo>
                <a:cubicBezTo>
                  <a:pt x="97155" y="408996"/>
                  <a:pt x="98108" y="409949"/>
                  <a:pt x="98108" y="411854"/>
                </a:cubicBezTo>
                <a:cubicBezTo>
                  <a:pt x="100013" y="414711"/>
                  <a:pt x="100965" y="417569"/>
                  <a:pt x="101918" y="420426"/>
                </a:cubicBezTo>
                <a:cubicBezTo>
                  <a:pt x="101918" y="420426"/>
                  <a:pt x="101918" y="420426"/>
                  <a:pt x="101918" y="420426"/>
                </a:cubicBezTo>
                <a:cubicBezTo>
                  <a:pt x="101918" y="420426"/>
                  <a:pt x="101918" y="420426"/>
                  <a:pt x="101918" y="420426"/>
                </a:cubicBezTo>
                <a:cubicBezTo>
                  <a:pt x="101918" y="420426"/>
                  <a:pt x="101918" y="420426"/>
                  <a:pt x="101918" y="420426"/>
                </a:cubicBezTo>
                <a:cubicBezTo>
                  <a:pt x="101918" y="421379"/>
                  <a:pt x="102870" y="422331"/>
                  <a:pt x="102870" y="424236"/>
                </a:cubicBezTo>
                <a:cubicBezTo>
                  <a:pt x="102870" y="425189"/>
                  <a:pt x="102870" y="426141"/>
                  <a:pt x="102870" y="427094"/>
                </a:cubicBezTo>
                <a:cubicBezTo>
                  <a:pt x="102870" y="426141"/>
                  <a:pt x="102870" y="426141"/>
                  <a:pt x="102870" y="425189"/>
                </a:cubicBezTo>
                <a:cubicBezTo>
                  <a:pt x="102870" y="426141"/>
                  <a:pt x="102870" y="426141"/>
                  <a:pt x="102870" y="427094"/>
                </a:cubicBezTo>
                <a:cubicBezTo>
                  <a:pt x="102870" y="427094"/>
                  <a:pt x="102870" y="427094"/>
                  <a:pt x="102870" y="427094"/>
                </a:cubicBezTo>
                <a:cubicBezTo>
                  <a:pt x="102870" y="426141"/>
                  <a:pt x="102870" y="425189"/>
                  <a:pt x="102870" y="424236"/>
                </a:cubicBezTo>
                <a:cubicBezTo>
                  <a:pt x="102870" y="423284"/>
                  <a:pt x="102870" y="423284"/>
                  <a:pt x="101918" y="422331"/>
                </a:cubicBezTo>
                <a:cubicBezTo>
                  <a:pt x="101918" y="422331"/>
                  <a:pt x="101918" y="422331"/>
                  <a:pt x="101918" y="422331"/>
                </a:cubicBezTo>
                <a:cubicBezTo>
                  <a:pt x="101918" y="422331"/>
                  <a:pt x="101918" y="422331"/>
                  <a:pt x="101918" y="422331"/>
                </a:cubicBezTo>
                <a:cubicBezTo>
                  <a:pt x="101918" y="422331"/>
                  <a:pt x="101918" y="422331"/>
                  <a:pt x="101918" y="422331"/>
                </a:cubicBezTo>
                <a:cubicBezTo>
                  <a:pt x="100965" y="420426"/>
                  <a:pt x="100013" y="417569"/>
                  <a:pt x="99060" y="415664"/>
                </a:cubicBezTo>
                <a:cubicBezTo>
                  <a:pt x="99060" y="416616"/>
                  <a:pt x="99060" y="416616"/>
                  <a:pt x="99060" y="417569"/>
                </a:cubicBezTo>
                <a:cubicBezTo>
                  <a:pt x="99060" y="417569"/>
                  <a:pt x="99060" y="417569"/>
                  <a:pt x="99060" y="418521"/>
                </a:cubicBezTo>
                <a:cubicBezTo>
                  <a:pt x="100013" y="420426"/>
                  <a:pt x="100965" y="422331"/>
                  <a:pt x="101918" y="424236"/>
                </a:cubicBezTo>
                <a:lnTo>
                  <a:pt x="101918" y="424236"/>
                </a:lnTo>
                <a:cubicBezTo>
                  <a:pt x="100965" y="423284"/>
                  <a:pt x="100965" y="421379"/>
                  <a:pt x="100013" y="420426"/>
                </a:cubicBezTo>
                <a:cubicBezTo>
                  <a:pt x="100013" y="420426"/>
                  <a:pt x="100013" y="421379"/>
                  <a:pt x="100013" y="421379"/>
                </a:cubicBezTo>
                <a:cubicBezTo>
                  <a:pt x="100965" y="422331"/>
                  <a:pt x="100965" y="423284"/>
                  <a:pt x="101918" y="425189"/>
                </a:cubicBezTo>
                <a:cubicBezTo>
                  <a:pt x="101918" y="425189"/>
                  <a:pt x="101918" y="425189"/>
                  <a:pt x="101918" y="425189"/>
                </a:cubicBezTo>
                <a:cubicBezTo>
                  <a:pt x="101918" y="424236"/>
                  <a:pt x="100965" y="423284"/>
                  <a:pt x="100965" y="422331"/>
                </a:cubicBezTo>
                <a:cubicBezTo>
                  <a:pt x="100965" y="422331"/>
                  <a:pt x="100965" y="422331"/>
                  <a:pt x="100965" y="422331"/>
                </a:cubicBezTo>
                <a:cubicBezTo>
                  <a:pt x="100965" y="422331"/>
                  <a:pt x="100965" y="422331"/>
                  <a:pt x="100965" y="422331"/>
                </a:cubicBezTo>
                <a:cubicBezTo>
                  <a:pt x="100965" y="421379"/>
                  <a:pt x="100013" y="421379"/>
                  <a:pt x="100013" y="420426"/>
                </a:cubicBezTo>
                <a:cubicBezTo>
                  <a:pt x="100013" y="420426"/>
                  <a:pt x="100013" y="419474"/>
                  <a:pt x="100013" y="419474"/>
                </a:cubicBezTo>
                <a:cubicBezTo>
                  <a:pt x="100013" y="419474"/>
                  <a:pt x="100013" y="420426"/>
                  <a:pt x="100965" y="420426"/>
                </a:cubicBezTo>
                <a:cubicBezTo>
                  <a:pt x="100965" y="420426"/>
                  <a:pt x="100965" y="419474"/>
                  <a:pt x="100965" y="419474"/>
                </a:cubicBezTo>
                <a:cubicBezTo>
                  <a:pt x="100965" y="419474"/>
                  <a:pt x="100965" y="419474"/>
                  <a:pt x="100965" y="418521"/>
                </a:cubicBezTo>
                <a:cubicBezTo>
                  <a:pt x="100965" y="418521"/>
                  <a:pt x="100965" y="418521"/>
                  <a:pt x="100965" y="418521"/>
                </a:cubicBezTo>
                <a:cubicBezTo>
                  <a:pt x="100965" y="418521"/>
                  <a:pt x="100965" y="418521"/>
                  <a:pt x="100965" y="418521"/>
                </a:cubicBezTo>
                <a:cubicBezTo>
                  <a:pt x="100965" y="418521"/>
                  <a:pt x="100965" y="418521"/>
                  <a:pt x="100965" y="418521"/>
                </a:cubicBezTo>
                <a:cubicBezTo>
                  <a:pt x="100965" y="418521"/>
                  <a:pt x="100965" y="418521"/>
                  <a:pt x="100965" y="417569"/>
                </a:cubicBezTo>
                <a:cubicBezTo>
                  <a:pt x="100965" y="417569"/>
                  <a:pt x="100965" y="417569"/>
                  <a:pt x="100965" y="417569"/>
                </a:cubicBezTo>
                <a:cubicBezTo>
                  <a:pt x="100965" y="417569"/>
                  <a:pt x="100965" y="417569"/>
                  <a:pt x="100965" y="418521"/>
                </a:cubicBezTo>
                <a:cubicBezTo>
                  <a:pt x="100965" y="418521"/>
                  <a:pt x="100965" y="419474"/>
                  <a:pt x="100965" y="419474"/>
                </a:cubicBezTo>
                <a:cubicBezTo>
                  <a:pt x="100965" y="419474"/>
                  <a:pt x="100965" y="419474"/>
                  <a:pt x="100965" y="418521"/>
                </a:cubicBezTo>
                <a:cubicBezTo>
                  <a:pt x="100965" y="418521"/>
                  <a:pt x="100965" y="418521"/>
                  <a:pt x="100965" y="418521"/>
                </a:cubicBezTo>
                <a:cubicBezTo>
                  <a:pt x="100965" y="418521"/>
                  <a:pt x="100965" y="418521"/>
                  <a:pt x="100965" y="419474"/>
                </a:cubicBezTo>
                <a:cubicBezTo>
                  <a:pt x="100965" y="420426"/>
                  <a:pt x="100965" y="420426"/>
                  <a:pt x="100013" y="420426"/>
                </a:cubicBezTo>
                <a:cubicBezTo>
                  <a:pt x="100013" y="420426"/>
                  <a:pt x="100013" y="420426"/>
                  <a:pt x="100013" y="420426"/>
                </a:cubicBezTo>
                <a:cubicBezTo>
                  <a:pt x="100013" y="420426"/>
                  <a:pt x="100013" y="420426"/>
                  <a:pt x="100013" y="420426"/>
                </a:cubicBezTo>
                <a:cubicBezTo>
                  <a:pt x="100013" y="420426"/>
                  <a:pt x="100013" y="420426"/>
                  <a:pt x="100013" y="420426"/>
                </a:cubicBezTo>
                <a:cubicBezTo>
                  <a:pt x="99060" y="422331"/>
                  <a:pt x="96203" y="423284"/>
                  <a:pt x="92393" y="422331"/>
                </a:cubicBezTo>
                <a:cubicBezTo>
                  <a:pt x="94298" y="423284"/>
                  <a:pt x="96203" y="423284"/>
                  <a:pt x="98108" y="422331"/>
                </a:cubicBezTo>
                <a:cubicBezTo>
                  <a:pt x="99060" y="423284"/>
                  <a:pt x="100965" y="423284"/>
                  <a:pt x="101918" y="423284"/>
                </a:cubicBezTo>
                <a:cubicBezTo>
                  <a:pt x="100965" y="426141"/>
                  <a:pt x="99060" y="427094"/>
                  <a:pt x="95250" y="424236"/>
                </a:cubicBezTo>
                <a:cubicBezTo>
                  <a:pt x="100013" y="427094"/>
                  <a:pt x="101918" y="426141"/>
                  <a:pt x="102870" y="423284"/>
                </a:cubicBezTo>
                <a:cubicBezTo>
                  <a:pt x="103823" y="424236"/>
                  <a:pt x="104775" y="425189"/>
                  <a:pt x="105728" y="426141"/>
                </a:cubicBezTo>
                <a:cubicBezTo>
                  <a:pt x="105728" y="426141"/>
                  <a:pt x="105728" y="426141"/>
                  <a:pt x="105728" y="426141"/>
                </a:cubicBezTo>
                <a:cubicBezTo>
                  <a:pt x="105728" y="426141"/>
                  <a:pt x="105728" y="426141"/>
                  <a:pt x="105728" y="426141"/>
                </a:cubicBezTo>
                <a:cubicBezTo>
                  <a:pt x="105728" y="426141"/>
                  <a:pt x="105728" y="426141"/>
                  <a:pt x="105728" y="426141"/>
                </a:cubicBezTo>
                <a:cubicBezTo>
                  <a:pt x="105728" y="427094"/>
                  <a:pt x="105728" y="427094"/>
                  <a:pt x="105728" y="428046"/>
                </a:cubicBezTo>
                <a:cubicBezTo>
                  <a:pt x="105728" y="428046"/>
                  <a:pt x="105728" y="428046"/>
                  <a:pt x="105728" y="428046"/>
                </a:cubicBezTo>
                <a:cubicBezTo>
                  <a:pt x="105728" y="428046"/>
                  <a:pt x="105728" y="427094"/>
                  <a:pt x="105728" y="427094"/>
                </a:cubicBezTo>
                <a:cubicBezTo>
                  <a:pt x="105728" y="427094"/>
                  <a:pt x="105728" y="427094"/>
                  <a:pt x="105728" y="428046"/>
                </a:cubicBezTo>
                <a:lnTo>
                  <a:pt x="105728" y="428046"/>
                </a:lnTo>
                <a:cubicBezTo>
                  <a:pt x="105728" y="428046"/>
                  <a:pt x="105728" y="428046"/>
                  <a:pt x="105728" y="427094"/>
                </a:cubicBezTo>
                <a:cubicBezTo>
                  <a:pt x="105728" y="427094"/>
                  <a:pt x="105728" y="427094"/>
                  <a:pt x="105728" y="426141"/>
                </a:cubicBezTo>
                <a:cubicBezTo>
                  <a:pt x="105728" y="426141"/>
                  <a:pt x="105728" y="427094"/>
                  <a:pt x="106680" y="427094"/>
                </a:cubicBezTo>
                <a:cubicBezTo>
                  <a:pt x="106680" y="427094"/>
                  <a:pt x="106680" y="426141"/>
                  <a:pt x="105728" y="426141"/>
                </a:cubicBezTo>
                <a:cubicBezTo>
                  <a:pt x="105728" y="426141"/>
                  <a:pt x="105728" y="425189"/>
                  <a:pt x="105728" y="425189"/>
                </a:cubicBezTo>
                <a:cubicBezTo>
                  <a:pt x="105728" y="426141"/>
                  <a:pt x="106680" y="426141"/>
                  <a:pt x="106680" y="427094"/>
                </a:cubicBezTo>
                <a:cubicBezTo>
                  <a:pt x="106680" y="427094"/>
                  <a:pt x="106680" y="427094"/>
                  <a:pt x="106680" y="427094"/>
                </a:cubicBezTo>
                <a:cubicBezTo>
                  <a:pt x="106680" y="427094"/>
                  <a:pt x="106680" y="427094"/>
                  <a:pt x="106680" y="427094"/>
                </a:cubicBezTo>
                <a:lnTo>
                  <a:pt x="106680" y="427094"/>
                </a:lnTo>
                <a:lnTo>
                  <a:pt x="106680" y="427094"/>
                </a:lnTo>
                <a:cubicBezTo>
                  <a:pt x="106680" y="427094"/>
                  <a:pt x="106680" y="428046"/>
                  <a:pt x="106680" y="428046"/>
                </a:cubicBezTo>
                <a:lnTo>
                  <a:pt x="106680" y="428046"/>
                </a:lnTo>
                <a:cubicBezTo>
                  <a:pt x="106680" y="428046"/>
                  <a:pt x="106680" y="428046"/>
                  <a:pt x="106680" y="428046"/>
                </a:cubicBezTo>
                <a:lnTo>
                  <a:pt x="106680" y="428046"/>
                </a:lnTo>
                <a:lnTo>
                  <a:pt x="106680" y="428046"/>
                </a:lnTo>
                <a:cubicBezTo>
                  <a:pt x="106680" y="428046"/>
                  <a:pt x="106680" y="428046"/>
                  <a:pt x="106680" y="428046"/>
                </a:cubicBezTo>
                <a:cubicBezTo>
                  <a:pt x="106680" y="428046"/>
                  <a:pt x="106680" y="428046"/>
                  <a:pt x="106680" y="427094"/>
                </a:cubicBezTo>
                <a:lnTo>
                  <a:pt x="106680" y="427094"/>
                </a:lnTo>
                <a:cubicBezTo>
                  <a:pt x="106680" y="427094"/>
                  <a:pt x="106680" y="427094"/>
                  <a:pt x="106680" y="428046"/>
                </a:cubicBezTo>
                <a:cubicBezTo>
                  <a:pt x="106680" y="428999"/>
                  <a:pt x="106680" y="428999"/>
                  <a:pt x="105728" y="428999"/>
                </a:cubicBezTo>
                <a:cubicBezTo>
                  <a:pt x="105728" y="428999"/>
                  <a:pt x="105728" y="428046"/>
                  <a:pt x="105728" y="428046"/>
                </a:cubicBezTo>
                <a:cubicBezTo>
                  <a:pt x="105728" y="428046"/>
                  <a:pt x="105728" y="428046"/>
                  <a:pt x="105728" y="428046"/>
                </a:cubicBezTo>
                <a:cubicBezTo>
                  <a:pt x="105728" y="428046"/>
                  <a:pt x="105728" y="428999"/>
                  <a:pt x="105728" y="428999"/>
                </a:cubicBezTo>
                <a:cubicBezTo>
                  <a:pt x="104775" y="428999"/>
                  <a:pt x="103823" y="428046"/>
                  <a:pt x="101918" y="427094"/>
                </a:cubicBezTo>
                <a:cubicBezTo>
                  <a:pt x="103823" y="428999"/>
                  <a:pt x="104775" y="428999"/>
                  <a:pt x="105728" y="428999"/>
                </a:cubicBezTo>
                <a:cubicBezTo>
                  <a:pt x="105728" y="429951"/>
                  <a:pt x="104775" y="430904"/>
                  <a:pt x="103823" y="430904"/>
                </a:cubicBezTo>
                <a:cubicBezTo>
                  <a:pt x="102870" y="430904"/>
                  <a:pt x="102870" y="429951"/>
                  <a:pt x="101918" y="428999"/>
                </a:cubicBezTo>
                <a:cubicBezTo>
                  <a:pt x="102870" y="429951"/>
                  <a:pt x="102870" y="429951"/>
                  <a:pt x="103823" y="430904"/>
                </a:cubicBezTo>
                <a:cubicBezTo>
                  <a:pt x="102870" y="430904"/>
                  <a:pt x="100965" y="429951"/>
                  <a:pt x="99060" y="428046"/>
                </a:cubicBezTo>
                <a:cubicBezTo>
                  <a:pt x="100965" y="429951"/>
                  <a:pt x="102870" y="430904"/>
                  <a:pt x="103823" y="430904"/>
                </a:cubicBezTo>
                <a:cubicBezTo>
                  <a:pt x="105728" y="432809"/>
                  <a:pt x="106680" y="431856"/>
                  <a:pt x="106680" y="429951"/>
                </a:cubicBezTo>
                <a:cubicBezTo>
                  <a:pt x="108585" y="435666"/>
                  <a:pt x="107633" y="438524"/>
                  <a:pt x="102870" y="431856"/>
                </a:cubicBezTo>
                <a:cubicBezTo>
                  <a:pt x="104775" y="434714"/>
                  <a:pt x="106680" y="435666"/>
                  <a:pt x="107633" y="436619"/>
                </a:cubicBezTo>
                <a:cubicBezTo>
                  <a:pt x="107633" y="436619"/>
                  <a:pt x="107633" y="436619"/>
                  <a:pt x="107633" y="435666"/>
                </a:cubicBezTo>
                <a:cubicBezTo>
                  <a:pt x="107633" y="435666"/>
                  <a:pt x="107633" y="436619"/>
                  <a:pt x="107633" y="436619"/>
                </a:cubicBezTo>
                <a:cubicBezTo>
                  <a:pt x="109538" y="436619"/>
                  <a:pt x="109538" y="434714"/>
                  <a:pt x="107633" y="430904"/>
                </a:cubicBezTo>
                <a:cubicBezTo>
                  <a:pt x="107633" y="430904"/>
                  <a:pt x="107633" y="430904"/>
                  <a:pt x="107633" y="430904"/>
                </a:cubicBezTo>
                <a:cubicBezTo>
                  <a:pt x="109538" y="435666"/>
                  <a:pt x="110490" y="440429"/>
                  <a:pt x="109538" y="440429"/>
                </a:cubicBezTo>
                <a:cubicBezTo>
                  <a:pt x="109538" y="440429"/>
                  <a:pt x="109538" y="440429"/>
                  <a:pt x="109538" y="440429"/>
                </a:cubicBezTo>
                <a:cubicBezTo>
                  <a:pt x="109538" y="440429"/>
                  <a:pt x="109538" y="440429"/>
                  <a:pt x="109538" y="440429"/>
                </a:cubicBezTo>
                <a:cubicBezTo>
                  <a:pt x="109538" y="440429"/>
                  <a:pt x="108585" y="439476"/>
                  <a:pt x="107633" y="438524"/>
                </a:cubicBezTo>
                <a:cubicBezTo>
                  <a:pt x="108585" y="440429"/>
                  <a:pt x="109538" y="441381"/>
                  <a:pt x="109538" y="441381"/>
                </a:cubicBezTo>
                <a:cubicBezTo>
                  <a:pt x="110490" y="443286"/>
                  <a:pt x="111443" y="443286"/>
                  <a:pt x="111443" y="443286"/>
                </a:cubicBezTo>
                <a:cubicBezTo>
                  <a:pt x="111443" y="442334"/>
                  <a:pt x="110490" y="441381"/>
                  <a:pt x="110490" y="439476"/>
                </a:cubicBezTo>
                <a:cubicBezTo>
                  <a:pt x="110490" y="440429"/>
                  <a:pt x="111443" y="442334"/>
                  <a:pt x="111443" y="443286"/>
                </a:cubicBezTo>
                <a:cubicBezTo>
                  <a:pt x="111443" y="443286"/>
                  <a:pt x="111443" y="443286"/>
                  <a:pt x="111443" y="442334"/>
                </a:cubicBezTo>
                <a:cubicBezTo>
                  <a:pt x="111443" y="440429"/>
                  <a:pt x="110490" y="437571"/>
                  <a:pt x="108585" y="433761"/>
                </a:cubicBezTo>
                <a:cubicBezTo>
                  <a:pt x="109538" y="436619"/>
                  <a:pt x="110490" y="438524"/>
                  <a:pt x="110490" y="439476"/>
                </a:cubicBezTo>
                <a:cubicBezTo>
                  <a:pt x="111443" y="441381"/>
                  <a:pt x="110490" y="442334"/>
                  <a:pt x="109538" y="441381"/>
                </a:cubicBezTo>
                <a:cubicBezTo>
                  <a:pt x="110490" y="441381"/>
                  <a:pt x="110490" y="441381"/>
                  <a:pt x="110490" y="439476"/>
                </a:cubicBezTo>
                <a:cubicBezTo>
                  <a:pt x="110490" y="437571"/>
                  <a:pt x="109538" y="435666"/>
                  <a:pt x="108585" y="433761"/>
                </a:cubicBezTo>
                <a:cubicBezTo>
                  <a:pt x="108585" y="432809"/>
                  <a:pt x="107633" y="432809"/>
                  <a:pt x="107633" y="431856"/>
                </a:cubicBezTo>
                <a:cubicBezTo>
                  <a:pt x="107633" y="431856"/>
                  <a:pt x="107633" y="432809"/>
                  <a:pt x="108585" y="432809"/>
                </a:cubicBezTo>
                <a:cubicBezTo>
                  <a:pt x="108585" y="431856"/>
                  <a:pt x="107633" y="431856"/>
                  <a:pt x="107633" y="430904"/>
                </a:cubicBezTo>
                <a:cubicBezTo>
                  <a:pt x="107633" y="430904"/>
                  <a:pt x="107633" y="430904"/>
                  <a:pt x="107633" y="430904"/>
                </a:cubicBezTo>
                <a:cubicBezTo>
                  <a:pt x="107633" y="430904"/>
                  <a:pt x="107633" y="430904"/>
                  <a:pt x="107633" y="430904"/>
                </a:cubicBezTo>
                <a:cubicBezTo>
                  <a:pt x="107633" y="430904"/>
                  <a:pt x="107633" y="430904"/>
                  <a:pt x="107633" y="430904"/>
                </a:cubicBezTo>
                <a:cubicBezTo>
                  <a:pt x="107633" y="429951"/>
                  <a:pt x="106680" y="429951"/>
                  <a:pt x="106680" y="428999"/>
                </a:cubicBezTo>
                <a:cubicBezTo>
                  <a:pt x="106680" y="428999"/>
                  <a:pt x="106680" y="428999"/>
                  <a:pt x="106680" y="428999"/>
                </a:cubicBezTo>
                <a:cubicBezTo>
                  <a:pt x="106680" y="429951"/>
                  <a:pt x="107633" y="429951"/>
                  <a:pt x="107633" y="430904"/>
                </a:cubicBezTo>
                <a:lnTo>
                  <a:pt x="107633" y="430904"/>
                </a:lnTo>
                <a:lnTo>
                  <a:pt x="107633" y="430904"/>
                </a:lnTo>
                <a:cubicBezTo>
                  <a:pt x="108585" y="431856"/>
                  <a:pt x="108585" y="432809"/>
                  <a:pt x="109538" y="433761"/>
                </a:cubicBezTo>
                <a:cubicBezTo>
                  <a:pt x="112395" y="438524"/>
                  <a:pt x="113348" y="442334"/>
                  <a:pt x="113348" y="444239"/>
                </a:cubicBezTo>
                <a:cubicBezTo>
                  <a:pt x="114300" y="446144"/>
                  <a:pt x="113348" y="446144"/>
                  <a:pt x="113348" y="446144"/>
                </a:cubicBezTo>
                <a:cubicBezTo>
                  <a:pt x="114300" y="448049"/>
                  <a:pt x="114300" y="449001"/>
                  <a:pt x="114300" y="447096"/>
                </a:cubicBezTo>
                <a:cubicBezTo>
                  <a:pt x="115253" y="446144"/>
                  <a:pt x="112395" y="439476"/>
                  <a:pt x="108585" y="432809"/>
                </a:cubicBezTo>
                <a:cubicBezTo>
                  <a:pt x="111443" y="437571"/>
                  <a:pt x="113348" y="441381"/>
                  <a:pt x="114300" y="444239"/>
                </a:cubicBezTo>
                <a:cubicBezTo>
                  <a:pt x="114300" y="443286"/>
                  <a:pt x="114300" y="443286"/>
                  <a:pt x="114300" y="442334"/>
                </a:cubicBezTo>
                <a:cubicBezTo>
                  <a:pt x="114300" y="443286"/>
                  <a:pt x="114300" y="444239"/>
                  <a:pt x="114300" y="445191"/>
                </a:cubicBezTo>
                <a:cubicBezTo>
                  <a:pt x="114300" y="446144"/>
                  <a:pt x="115253" y="447096"/>
                  <a:pt x="115253" y="448049"/>
                </a:cubicBezTo>
                <a:cubicBezTo>
                  <a:pt x="115253" y="449001"/>
                  <a:pt x="115253" y="449001"/>
                  <a:pt x="115253" y="449954"/>
                </a:cubicBezTo>
                <a:cubicBezTo>
                  <a:pt x="115253" y="449954"/>
                  <a:pt x="115253" y="449001"/>
                  <a:pt x="115253" y="448049"/>
                </a:cubicBezTo>
                <a:cubicBezTo>
                  <a:pt x="115253" y="448049"/>
                  <a:pt x="115253" y="448049"/>
                  <a:pt x="115253" y="449001"/>
                </a:cubicBezTo>
                <a:cubicBezTo>
                  <a:pt x="115253" y="449954"/>
                  <a:pt x="116205" y="449954"/>
                  <a:pt x="116205" y="449954"/>
                </a:cubicBezTo>
                <a:cubicBezTo>
                  <a:pt x="117158" y="452811"/>
                  <a:pt x="117158" y="454716"/>
                  <a:pt x="116205" y="453764"/>
                </a:cubicBezTo>
                <a:cubicBezTo>
                  <a:pt x="119063" y="455669"/>
                  <a:pt x="118110" y="451859"/>
                  <a:pt x="117158" y="444239"/>
                </a:cubicBezTo>
                <a:cubicBezTo>
                  <a:pt x="118110" y="451859"/>
                  <a:pt x="120968" y="457574"/>
                  <a:pt x="117158" y="455669"/>
                </a:cubicBezTo>
                <a:cubicBezTo>
                  <a:pt x="121920" y="458526"/>
                  <a:pt x="123825" y="456621"/>
                  <a:pt x="120968" y="448049"/>
                </a:cubicBezTo>
                <a:cubicBezTo>
                  <a:pt x="123825" y="456621"/>
                  <a:pt x="126683" y="461384"/>
                  <a:pt x="120015" y="458526"/>
                </a:cubicBezTo>
                <a:cubicBezTo>
                  <a:pt x="122873" y="460431"/>
                  <a:pt x="126683" y="461384"/>
                  <a:pt x="130493" y="463289"/>
                </a:cubicBezTo>
                <a:cubicBezTo>
                  <a:pt x="128588" y="462336"/>
                  <a:pt x="126683" y="461384"/>
                  <a:pt x="124778" y="460431"/>
                </a:cubicBezTo>
                <a:cubicBezTo>
                  <a:pt x="127635" y="461384"/>
                  <a:pt x="129540" y="462336"/>
                  <a:pt x="132398" y="463289"/>
                </a:cubicBezTo>
                <a:cubicBezTo>
                  <a:pt x="134303" y="464241"/>
                  <a:pt x="136208" y="464241"/>
                  <a:pt x="137160" y="464241"/>
                </a:cubicBezTo>
                <a:cubicBezTo>
                  <a:pt x="135255" y="463289"/>
                  <a:pt x="132398" y="462336"/>
                  <a:pt x="130493" y="461384"/>
                </a:cubicBezTo>
                <a:cubicBezTo>
                  <a:pt x="133350" y="462336"/>
                  <a:pt x="135255" y="463289"/>
                  <a:pt x="138113" y="464241"/>
                </a:cubicBezTo>
                <a:cubicBezTo>
                  <a:pt x="140970" y="464241"/>
                  <a:pt x="141923" y="463289"/>
                  <a:pt x="134303" y="457574"/>
                </a:cubicBezTo>
                <a:cubicBezTo>
                  <a:pt x="141923" y="463289"/>
                  <a:pt x="142875" y="465194"/>
                  <a:pt x="140970" y="465194"/>
                </a:cubicBezTo>
                <a:cubicBezTo>
                  <a:pt x="142875" y="466146"/>
                  <a:pt x="143828" y="466146"/>
                  <a:pt x="145733" y="467099"/>
                </a:cubicBezTo>
                <a:cubicBezTo>
                  <a:pt x="148590" y="468051"/>
                  <a:pt x="150495" y="468051"/>
                  <a:pt x="148590" y="466146"/>
                </a:cubicBezTo>
                <a:cubicBezTo>
                  <a:pt x="148590" y="466146"/>
                  <a:pt x="148590" y="466146"/>
                  <a:pt x="148590" y="466146"/>
                </a:cubicBezTo>
                <a:cubicBezTo>
                  <a:pt x="148590" y="466146"/>
                  <a:pt x="148590" y="466146"/>
                  <a:pt x="148590" y="466146"/>
                </a:cubicBezTo>
                <a:cubicBezTo>
                  <a:pt x="147638" y="465194"/>
                  <a:pt x="145733" y="463289"/>
                  <a:pt x="141923" y="461384"/>
                </a:cubicBezTo>
                <a:cubicBezTo>
                  <a:pt x="145733" y="464241"/>
                  <a:pt x="148590" y="465194"/>
                  <a:pt x="149543" y="467099"/>
                </a:cubicBezTo>
                <a:cubicBezTo>
                  <a:pt x="167640" y="475671"/>
                  <a:pt x="167640" y="475671"/>
                  <a:pt x="149543" y="469956"/>
                </a:cubicBezTo>
                <a:cubicBezTo>
                  <a:pt x="169545" y="476624"/>
                  <a:pt x="173355" y="475671"/>
                  <a:pt x="169545" y="480434"/>
                </a:cubicBezTo>
                <a:cubicBezTo>
                  <a:pt x="173355" y="475671"/>
                  <a:pt x="173355" y="475671"/>
                  <a:pt x="180023" y="487101"/>
                </a:cubicBezTo>
                <a:cubicBezTo>
                  <a:pt x="174308" y="476624"/>
                  <a:pt x="175260" y="478529"/>
                  <a:pt x="192405" y="493769"/>
                </a:cubicBezTo>
                <a:cubicBezTo>
                  <a:pt x="177165" y="478529"/>
                  <a:pt x="182880" y="484244"/>
                  <a:pt x="203835" y="499484"/>
                </a:cubicBezTo>
                <a:cubicBezTo>
                  <a:pt x="185738" y="485196"/>
                  <a:pt x="200978" y="495674"/>
                  <a:pt x="215265" y="505199"/>
                </a:cubicBezTo>
                <a:cubicBezTo>
                  <a:pt x="206693" y="493769"/>
                  <a:pt x="222885" y="491864"/>
                  <a:pt x="230505" y="489006"/>
                </a:cubicBezTo>
                <a:cubicBezTo>
                  <a:pt x="232410" y="481386"/>
                  <a:pt x="238125" y="475671"/>
                  <a:pt x="245745" y="472814"/>
                </a:cubicBezTo>
                <a:cubicBezTo>
                  <a:pt x="247650" y="465194"/>
                  <a:pt x="254318" y="460431"/>
                  <a:pt x="260985" y="456621"/>
                </a:cubicBezTo>
                <a:cubicBezTo>
                  <a:pt x="263843" y="449954"/>
                  <a:pt x="268605" y="444239"/>
                  <a:pt x="276225" y="440429"/>
                </a:cubicBezTo>
                <a:cubicBezTo>
                  <a:pt x="279083" y="433761"/>
                  <a:pt x="285750" y="429951"/>
                  <a:pt x="291465" y="424236"/>
                </a:cubicBezTo>
                <a:cubicBezTo>
                  <a:pt x="296228" y="418521"/>
                  <a:pt x="300990" y="412806"/>
                  <a:pt x="306705" y="408044"/>
                </a:cubicBezTo>
                <a:cubicBezTo>
                  <a:pt x="311468" y="402329"/>
                  <a:pt x="317183" y="397566"/>
                  <a:pt x="321945" y="391851"/>
                </a:cubicBezTo>
                <a:cubicBezTo>
                  <a:pt x="332423" y="381374"/>
                  <a:pt x="341948" y="369944"/>
                  <a:pt x="352425" y="359466"/>
                </a:cubicBezTo>
                <a:cubicBezTo>
                  <a:pt x="375285" y="335654"/>
                  <a:pt x="397193" y="311841"/>
                  <a:pt x="415290" y="284219"/>
                </a:cubicBezTo>
                <a:cubicBezTo>
                  <a:pt x="426720" y="257549"/>
                  <a:pt x="412433" y="280409"/>
                  <a:pt x="428625" y="256596"/>
                </a:cubicBezTo>
                <a:close/>
                <a:moveTo>
                  <a:pt x="81915" y="394709"/>
                </a:moveTo>
                <a:cubicBezTo>
                  <a:pt x="81915" y="394709"/>
                  <a:pt x="81915" y="394709"/>
                  <a:pt x="81915" y="394709"/>
                </a:cubicBezTo>
                <a:cubicBezTo>
                  <a:pt x="81915" y="394709"/>
                  <a:pt x="81915" y="394709"/>
                  <a:pt x="81915" y="394709"/>
                </a:cubicBezTo>
                <a:cubicBezTo>
                  <a:pt x="81915" y="394709"/>
                  <a:pt x="81915" y="394709"/>
                  <a:pt x="81915" y="394709"/>
                </a:cubicBezTo>
                <a:close/>
                <a:moveTo>
                  <a:pt x="82868" y="394709"/>
                </a:moveTo>
                <a:cubicBezTo>
                  <a:pt x="83820" y="394709"/>
                  <a:pt x="83820" y="393756"/>
                  <a:pt x="82868" y="394709"/>
                </a:cubicBezTo>
                <a:cubicBezTo>
                  <a:pt x="83820" y="394709"/>
                  <a:pt x="83820" y="394709"/>
                  <a:pt x="82868" y="394709"/>
                </a:cubicBezTo>
                <a:cubicBezTo>
                  <a:pt x="83820" y="394709"/>
                  <a:pt x="83820" y="394709"/>
                  <a:pt x="82868" y="394709"/>
                </a:cubicBezTo>
                <a:cubicBezTo>
                  <a:pt x="83820" y="394709"/>
                  <a:pt x="83820" y="394709"/>
                  <a:pt x="82868" y="394709"/>
                </a:cubicBezTo>
                <a:close/>
                <a:moveTo>
                  <a:pt x="80010" y="403281"/>
                </a:moveTo>
                <a:cubicBezTo>
                  <a:pt x="84773" y="399471"/>
                  <a:pt x="87630" y="396614"/>
                  <a:pt x="85725" y="395661"/>
                </a:cubicBezTo>
                <a:cubicBezTo>
                  <a:pt x="87630" y="396614"/>
                  <a:pt x="85725" y="399471"/>
                  <a:pt x="80010" y="403281"/>
                </a:cubicBezTo>
                <a:close/>
                <a:moveTo>
                  <a:pt x="91440" y="395661"/>
                </a:moveTo>
                <a:cubicBezTo>
                  <a:pt x="92393" y="396614"/>
                  <a:pt x="92393" y="396614"/>
                  <a:pt x="93345" y="397566"/>
                </a:cubicBezTo>
                <a:cubicBezTo>
                  <a:pt x="92393" y="397566"/>
                  <a:pt x="91440" y="396614"/>
                  <a:pt x="91440" y="395661"/>
                </a:cubicBezTo>
                <a:close/>
                <a:moveTo>
                  <a:pt x="100965" y="421379"/>
                </a:moveTo>
                <a:cubicBezTo>
                  <a:pt x="100965" y="421379"/>
                  <a:pt x="100965" y="422331"/>
                  <a:pt x="101918" y="422331"/>
                </a:cubicBezTo>
                <a:cubicBezTo>
                  <a:pt x="101918" y="422331"/>
                  <a:pt x="101918" y="422331"/>
                  <a:pt x="100965" y="421379"/>
                </a:cubicBezTo>
                <a:cubicBezTo>
                  <a:pt x="100965" y="422331"/>
                  <a:pt x="100965" y="421379"/>
                  <a:pt x="100965" y="421379"/>
                </a:cubicBezTo>
                <a:close/>
                <a:moveTo>
                  <a:pt x="100965" y="422331"/>
                </a:moveTo>
                <a:cubicBezTo>
                  <a:pt x="100965" y="422331"/>
                  <a:pt x="100013" y="422331"/>
                  <a:pt x="100965" y="422331"/>
                </a:cubicBezTo>
                <a:cubicBezTo>
                  <a:pt x="100013" y="422331"/>
                  <a:pt x="100013" y="422331"/>
                  <a:pt x="100013" y="421379"/>
                </a:cubicBezTo>
                <a:cubicBezTo>
                  <a:pt x="100013" y="420426"/>
                  <a:pt x="100013" y="420426"/>
                  <a:pt x="100013" y="419474"/>
                </a:cubicBezTo>
                <a:cubicBezTo>
                  <a:pt x="100013" y="421379"/>
                  <a:pt x="100013" y="421379"/>
                  <a:pt x="100965" y="422331"/>
                </a:cubicBezTo>
                <a:close/>
                <a:moveTo>
                  <a:pt x="100013" y="422331"/>
                </a:moveTo>
                <a:cubicBezTo>
                  <a:pt x="100013" y="422331"/>
                  <a:pt x="100013" y="422331"/>
                  <a:pt x="100013" y="422331"/>
                </a:cubicBezTo>
                <a:cubicBezTo>
                  <a:pt x="99060" y="422331"/>
                  <a:pt x="100013" y="422331"/>
                  <a:pt x="100013" y="422331"/>
                </a:cubicBezTo>
                <a:cubicBezTo>
                  <a:pt x="100013" y="422331"/>
                  <a:pt x="100013" y="422331"/>
                  <a:pt x="100013" y="422331"/>
                </a:cubicBezTo>
                <a:close/>
                <a:moveTo>
                  <a:pt x="98108" y="418521"/>
                </a:moveTo>
                <a:cubicBezTo>
                  <a:pt x="98108" y="419474"/>
                  <a:pt x="99060" y="419474"/>
                  <a:pt x="99060" y="420426"/>
                </a:cubicBezTo>
                <a:cubicBezTo>
                  <a:pt x="99060" y="421379"/>
                  <a:pt x="99060" y="421379"/>
                  <a:pt x="99060" y="422331"/>
                </a:cubicBezTo>
                <a:cubicBezTo>
                  <a:pt x="99060" y="421379"/>
                  <a:pt x="98108" y="421379"/>
                  <a:pt x="97155" y="420426"/>
                </a:cubicBezTo>
                <a:cubicBezTo>
                  <a:pt x="98108" y="419474"/>
                  <a:pt x="98108" y="418521"/>
                  <a:pt x="98108" y="418521"/>
                </a:cubicBezTo>
                <a:close/>
                <a:moveTo>
                  <a:pt x="96203" y="421379"/>
                </a:moveTo>
                <a:cubicBezTo>
                  <a:pt x="97155" y="421379"/>
                  <a:pt x="98108" y="420426"/>
                  <a:pt x="98108" y="419474"/>
                </a:cubicBezTo>
                <a:cubicBezTo>
                  <a:pt x="99060" y="420426"/>
                  <a:pt x="99060" y="420426"/>
                  <a:pt x="100013" y="421379"/>
                </a:cubicBezTo>
                <a:cubicBezTo>
                  <a:pt x="100013" y="421379"/>
                  <a:pt x="100013" y="422331"/>
                  <a:pt x="100013" y="422331"/>
                </a:cubicBezTo>
                <a:cubicBezTo>
                  <a:pt x="100013" y="422331"/>
                  <a:pt x="100013" y="422331"/>
                  <a:pt x="100013" y="422331"/>
                </a:cubicBezTo>
                <a:cubicBezTo>
                  <a:pt x="100013" y="422331"/>
                  <a:pt x="100013" y="422331"/>
                  <a:pt x="100013" y="422331"/>
                </a:cubicBezTo>
                <a:cubicBezTo>
                  <a:pt x="100013" y="422331"/>
                  <a:pt x="100013" y="422331"/>
                  <a:pt x="100013" y="422331"/>
                </a:cubicBezTo>
                <a:cubicBezTo>
                  <a:pt x="98108" y="423284"/>
                  <a:pt x="97155" y="422331"/>
                  <a:pt x="96203" y="421379"/>
                </a:cubicBezTo>
                <a:close/>
                <a:moveTo>
                  <a:pt x="101918" y="426141"/>
                </a:moveTo>
                <a:cubicBezTo>
                  <a:pt x="100965" y="425189"/>
                  <a:pt x="100013" y="424236"/>
                  <a:pt x="99060" y="423284"/>
                </a:cubicBezTo>
                <a:lnTo>
                  <a:pt x="99060" y="423284"/>
                </a:lnTo>
                <a:cubicBezTo>
                  <a:pt x="99060" y="423284"/>
                  <a:pt x="99060" y="423284"/>
                  <a:pt x="100013" y="423284"/>
                </a:cubicBezTo>
                <a:cubicBezTo>
                  <a:pt x="100965" y="424236"/>
                  <a:pt x="100965" y="425189"/>
                  <a:pt x="101918" y="426141"/>
                </a:cubicBezTo>
                <a:cubicBezTo>
                  <a:pt x="101918" y="425189"/>
                  <a:pt x="101918" y="426141"/>
                  <a:pt x="101918" y="426141"/>
                </a:cubicBezTo>
                <a:close/>
                <a:moveTo>
                  <a:pt x="101918" y="425189"/>
                </a:moveTo>
                <a:cubicBezTo>
                  <a:pt x="101918" y="424236"/>
                  <a:pt x="101918" y="424236"/>
                  <a:pt x="101918" y="425189"/>
                </a:cubicBezTo>
                <a:cubicBezTo>
                  <a:pt x="101918" y="424236"/>
                  <a:pt x="101918" y="424236"/>
                  <a:pt x="101918" y="425189"/>
                </a:cubicBezTo>
                <a:cubicBezTo>
                  <a:pt x="100965" y="424236"/>
                  <a:pt x="100965" y="423284"/>
                  <a:pt x="100013" y="423284"/>
                </a:cubicBezTo>
                <a:cubicBezTo>
                  <a:pt x="100013" y="423284"/>
                  <a:pt x="100013" y="423284"/>
                  <a:pt x="100965" y="423284"/>
                </a:cubicBezTo>
                <a:lnTo>
                  <a:pt x="100965" y="423284"/>
                </a:lnTo>
                <a:cubicBezTo>
                  <a:pt x="100965" y="423284"/>
                  <a:pt x="100965" y="423284"/>
                  <a:pt x="100965" y="423284"/>
                </a:cubicBezTo>
                <a:cubicBezTo>
                  <a:pt x="100965" y="423284"/>
                  <a:pt x="100965" y="423284"/>
                  <a:pt x="100965" y="423284"/>
                </a:cubicBezTo>
                <a:cubicBezTo>
                  <a:pt x="100965" y="423284"/>
                  <a:pt x="100965" y="424236"/>
                  <a:pt x="100965" y="424236"/>
                </a:cubicBezTo>
                <a:cubicBezTo>
                  <a:pt x="100965" y="425189"/>
                  <a:pt x="101918" y="426141"/>
                  <a:pt x="101918" y="427094"/>
                </a:cubicBezTo>
                <a:cubicBezTo>
                  <a:pt x="101918" y="425189"/>
                  <a:pt x="101918" y="425189"/>
                  <a:pt x="101918" y="425189"/>
                </a:cubicBezTo>
                <a:close/>
                <a:moveTo>
                  <a:pt x="102870" y="427094"/>
                </a:moveTo>
                <a:cubicBezTo>
                  <a:pt x="102870" y="427094"/>
                  <a:pt x="102870" y="427094"/>
                  <a:pt x="102870" y="427094"/>
                </a:cubicBezTo>
                <a:cubicBezTo>
                  <a:pt x="102870" y="427094"/>
                  <a:pt x="102870" y="427094"/>
                  <a:pt x="102870" y="427094"/>
                </a:cubicBezTo>
                <a:lnTo>
                  <a:pt x="102870" y="427094"/>
                </a:lnTo>
                <a:cubicBezTo>
                  <a:pt x="102870" y="427094"/>
                  <a:pt x="102870" y="427094"/>
                  <a:pt x="102870" y="427094"/>
                </a:cubicBezTo>
                <a:close/>
                <a:moveTo>
                  <a:pt x="102870" y="428046"/>
                </a:moveTo>
                <a:cubicBezTo>
                  <a:pt x="102870" y="428046"/>
                  <a:pt x="102870" y="428046"/>
                  <a:pt x="102870" y="428046"/>
                </a:cubicBezTo>
                <a:cubicBezTo>
                  <a:pt x="102870" y="428999"/>
                  <a:pt x="102870" y="428046"/>
                  <a:pt x="102870" y="428046"/>
                </a:cubicBezTo>
                <a:cubicBezTo>
                  <a:pt x="102870" y="428046"/>
                  <a:pt x="102870" y="428046"/>
                  <a:pt x="102870" y="428046"/>
                </a:cubicBezTo>
                <a:close/>
                <a:moveTo>
                  <a:pt x="100965" y="430904"/>
                </a:moveTo>
                <a:cubicBezTo>
                  <a:pt x="101918" y="430904"/>
                  <a:pt x="102870" y="429951"/>
                  <a:pt x="102870" y="428999"/>
                </a:cubicBezTo>
                <a:cubicBezTo>
                  <a:pt x="102870" y="428999"/>
                  <a:pt x="103823" y="428046"/>
                  <a:pt x="103823" y="428046"/>
                </a:cubicBezTo>
                <a:cubicBezTo>
                  <a:pt x="103823" y="428046"/>
                  <a:pt x="103823" y="428046"/>
                  <a:pt x="103823" y="428046"/>
                </a:cubicBezTo>
                <a:cubicBezTo>
                  <a:pt x="103823" y="431856"/>
                  <a:pt x="102870" y="432809"/>
                  <a:pt x="100965" y="430904"/>
                </a:cubicBezTo>
                <a:close/>
              </a:path>
            </a:pathLst>
          </a:custGeom>
          <a:solidFill>
            <a:schemeClr val="lt1">
              <a:alpha val="50196"/>
            </a:scheme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7" name="Google Shape;357;p36"/>
          <p:cNvSpPr/>
          <p:nvPr/>
        </p:nvSpPr>
        <p:spPr>
          <a:xfrm>
            <a:off x="2431083" y="1498567"/>
            <a:ext cx="845569" cy="887885"/>
          </a:xfrm>
          <a:custGeom>
            <a:avLst/>
            <a:gdLst/>
            <a:ahLst/>
            <a:cxnLst/>
            <a:rect l="l" t="t" r="r" b="b"/>
            <a:pathLst>
              <a:path w="578167" h="505198" extrusionOk="0">
                <a:moveTo>
                  <a:pt x="428625" y="256596"/>
                </a:moveTo>
                <a:cubicBezTo>
                  <a:pt x="429578" y="256596"/>
                  <a:pt x="432435" y="254691"/>
                  <a:pt x="437198" y="248976"/>
                </a:cubicBezTo>
                <a:cubicBezTo>
                  <a:pt x="483870" y="203256"/>
                  <a:pt x="531495" y="156584"/>
                  <a:pt x="578168" y="110864"/>
                </a:cubicBezTo>
                <a:cubicBezTo>
                  <a:pt x="568643" y="108006"/>
                  <a:pt x="560070" y="106101"/>
                  <a:pt x="550545" y="103244"/>
                </a:cubicBezTo>
                <a:cubicBezTo>
                  <a:pt x="547688" y="102291"/>
                  <a:pt x="544830" y="101339"/>
                  <a:pt x="541020" y="100386"/>
                </a:cubicBezTo>
                <a:cubicBezTo>
                  <a:pt x="538163" y="99434"/>
                  <a:pt x="532448" y="93719"/>
                  <a:pt x="531495" y="97529"/>
                </a:cubicBezTo>
                <a:cubicBezTo>
                  <a:pt x="527685" y="91814"/>
                  <a:pt x="482918" y="78479"/>
                  <a:pt x="521970" y="94671"/>
                </a:cubicBezTo>
                <a:cubicBezTo>
                  <a:pt x="507683" y="88956"/>
                  <a:pt x="496253" y="85146"/>
                  <a:pt x="490538" y="82289"/>
                </a:cubicBezTo>
                <a:cubicBezTo>
                  <a:pt x="488633" y="82289"/>
                  <a:pt x="487680" y="82289"/>
                  <a:pt x="486728" y="81336"/>
                </a:cubicBezTo>
                <a:cubicBezTo>
                  <a:pt x="489585" y="82289"/>
                  <a:pt x="498158" y="86099"/>
                  <a:pt x="513398" y="90861"/>
                </a:cubicBezTo>
                <a:cubicBezTo>
                  <a:pt x="505778" y="88004"/>
                  <a:pt x="500063" y="86099"/>
                  <a:pt x="494348" y="85146"/>
                </a:cubicBezTo>
                <a:cubicBezTo>
                  <a:pt x="493395" y="85146"/>
                  <a:pt x="492443" y="85146"/>
                  <a:pt x="491490" y="85146"/>
                </a:cubicBezTo>
                <a:cubicBezTo>
                  <a:pt x="495300" y="86099"/>
                  <a:pt x="499110" y="87051"/>
                  <a:pt x="503873" y="88004"/>
                </a:cubicBezTo>
                <a:cubicBezTo>
                  <a:pt x="498158" y="87051"/>
                  <a:pt x="493395" y="85146"/>
                  <a:pt x="489585" y="85146"/>
                </a:cubicBezTo>
                <a:cubicBezTo>
                  <a:pt x="485775" y="85146"/>
                  <a:pt x="481965" y="85146"/>
                  <a:pt x="479108" y="85146"/>
                </a:cubicBezTo>
                <a:cubicBezTo>
                  <a:pt x="476250" y="85146"/>
                  <a:pt x="473393" y="86099"/>
                  <a:pt x="470535" y="86099"/>
                </a:cubicBezTo>
                <a:cubicBezTo>
                  <a:pt x="466725" y="87051"/>
                  <a:pt x="463868" y="88004"/>
                  <a:pt x="462915" y="88956"/>
                </a:cubicBezTo>
                <a:cubicBezTo>
                  <a:pt x="461963" y="89909"/>
                  <a:pt x="461010" y="89909"/>
                  <a:pt x="460058" y="89909"/>
                </a:cubicBezTo>
                <a:cubicBezTo>
                  <a:pt x="457200" y="90861"/>
                  <a:pt x="457200" y="90861"/>
                  <a:pt x="458153" y="89909"/>
                </a:cubicBezTo>
                <a:cubicBezTo>
                  <a:pt x="461963" y="89909"/>
                  <a:pt x="463868" y="88004"/>
                  <a:pt x="468630" y="85146"/>
                </a:cubicBezTo>
                <a:cubicBezTo>
                  <a:pt x="465773" y="87051"/>
                  <a:pt x="462915" y="88956"/>
                  <a:pt x="461010" y="89909"/>
                </a:cubicBezTo>
                <a:cubicBezTo>
                  <a:pt x="461963" y="88956"/>
                  <a:pt x="462915" y="88004"/>
                  <a:pt x="464820" y="87051"/>
                </a:cubicBezTo>
                <a:cubicBezTo>
                  <a:pt x="462915" y="88956"/>
                  <a:pt x="461010" y="89909"/>
                  <a:pt x="460058" y="90861"/>
                </a:cubicBezTo>
                <a:cubicBezTo>
                  <a:pt x="453390" y="94671"/>
                  <a:pt x="457200" y="90861"/>
                  <a:pt x="471488" y="76574"/>
                </a:cubicBezTo>
                <a:cubicBezTo>
                  <a:pt x="450533" y="98481"/>
                  <a:pt x="449580" y="99434"/>
                  <a:pt x="467678" y="75621"/>
                </a:cubicBezTo>
                <a:cubicBezTo>
                  <a:pt x="448628" y="100386"/>
                  <a:pt x="447675" y="100386"/>
                  <a:pt x="461963" y="73716"/>
                </a:cubicBezTo>
                <a:cubicBezTo>
                  <a:pt x="447675" y="101339"/>
                  <a:pt x="446723" y="101339"/>
                  <a:pt x="457200" y="71811"/>
                </a:cubicBezTo>
                <a:cubicBezTo>
                  <a:pt x="446723" y="101339"/>
                  <a:pt x="445770" y="102291"/>
                  <a:pt x="453390" y="70859"/>
                </a:cubicBezTo>
                <a:cubicBezTo>
                  <a:pt x="448628" y="91814"/>
                  <a:pt x="446723" y="98481"/>
                  <a:pt x="446723" y="89909"/>
                </a:cubicBezTo>
                <a:cubicBezTo>
                  <a:pt x="447675" y="86099"/>
                  <a:pt x="448628" y="81336"/>
                  <a:pt x="450533" y="73716"/>
                </a:cubicBezTo>
                <a:cubicBezTo>
                  <a:pt x="448628" y="80384"/>
                  <a:pt x="447675" y="86099"/>
                  <a:pt x="446723" y="88956"/>
                </a:cubicBezTo>
                <a:cubicBezTo>
                  <a:pt x="446723" y="87051"/>
                  <a:pt x="446723" y="83241"/>
                  <a:pt x="446723" y="79431"/>
                </a:cubicBezTo>
                <a:cubicBezTo>
                  <a:pt x="447675" y="80384"/>
                  <a:pt x="447675" y="79431"/>
                  <a:pt x="446723" y="77526"/>
                </a:cubicBezTo>
                <a:cubicBezTo>
                  <a:pt x="446723" y="74669"/>
                  <a:pt x="446723" y="70859"/>
                  <a:pt x="446723" y="67049"/>
                </a:cubicBezTo>
                <a:cubicBezTo>
                  <a:pt x="446723" y="70859"/>
                  <a:pt x="446723" y="74669"/>
                  <a:pt x="446723" y="77526"/>
                </a:cubicBezTo>
                <a:cubicBezTo>
                  <a:pt x="445770" y="76574"/>
                  <a:pt x="445770" y="75621"/>
                  <a:pt x="444818" y="74669"/>
                </a:cubicBezTo>
                <a:cubicBezTo>
                  <a:pt x="443865" y="73716"/>
                  <a:pt x="442913" y="72764"/>
                  <a:pt x="441008" y="71811"/>
                </a:cubicBezTo>
                <a:cubicBezTo>
                  <a:pt x="441008" y="72764"/>
                  <a:pt x="441008" y="73716"/>
                  <a:pt x="441008" y="74669"/>
                </a:cubicBezTo>
                <a:cubicBezTo>
                  <a:pt x="443865" y="76574"/>
                  <a:pt x="445770" y="77526"/>
                  <a:pt x="445770" y="78479"/>
                </a:cubicBezTo>
                <a:cubicBezTo>
                  <a:pt x="445770" y="78479"/>
                  <a:pt x="446723" y="79431"/>
                  <a:pt x="446723" y="79431"/>
                </a:cubicBezTo>
                <a:cubicBezTo>
                  <a:pt x="446723" y="85146"/>
                  <a:pt x="445770" y="88956"/>
                  <a:pt x="445770" y="91814"/>
                </a:cubicBezTo>
                <a:cubicBezTo>
                  <a:pt x="444818" y="95624"/>
                  <a:pt x="444818" y="95624"/>
                  <a:pt x="443865" y="90861"/>
                </a:cubicBezTo>
                <a:cubicBezTo>
                  <a:pt x="443865" y="90861"/>
                  <a:pt x="443865" y="89909"/>
                  <a:pt x="442913" y="88956"/>
                </a:cubicBezTo>
                <a:cubicBezTo>
                  <a:pt x="441960" y="87051"/>
                  <a:pt x="437198" y="80384"/>
                  <a:pt x="434340" y="75621"/>
                </a:cubicBezTo>
                <a:cubicBezTo>
                  <a:pt x="428625" y="70859"/>
                  <a:pt x="421958" y="65144"/>
                  <a:pt x="418148" y="61334"/>
                </a:cubicBezTo>
                <a:cubicBezTo>
                  <a:pt x="411480" y="57524"/>
                  <a:pt x="405765" y="54666"/>
                  <a:pt x="406718" y="52761"/>
                </a:cubicBezTo>
                <a:cubicBezTo>
                  <a:pt x="397193" y="49904"/>
                  <a:pt x="392430" y="49904"/>
                  <a:pt x="393383" y="48951"/>
                </a:cubicBezTo>
                <a:cubicBezTo>
                  <a:pt x="380048" y="51809"/>
                  <a:pt x="379095" y="51809"/>
                  <a:pt x="391478" y="45141"/>
                </a:cubicBezTo>
                <a:cubicBezTo>
                  <a:pt x="373380" y="54666"/>
                  <a:pt x="374333" y="52761"/>
                  <a:pt x="391478" y="33711"/>
                </a:cubicBezTo>
                <a:cubicBezTo>
                  <a:pt x="373380" y="53714"/>
                  <a:pt x="371475" y="55619"/>
                  <a:pt x="380048" y="33711"/>
                </a:cubicBezTo>
                <a:cubicBezTo>
                  <a:pt x="375285" y="47046"/>
                  <a:pt x="373380" y="50856"/>
                  <a:pt x="373380" y="45141"/>
                </a:cubicBezTo>
                <a:cubicBezTo>
                  <a:pt x="373380" y="45141"/>
                  <a:pt x="372428" y="42284"/>
                  <a:pt x="371475" y="35616"/>
                </a:cubicBezTo>
                <a:cubicBezTo>
                  <a:pt x="370523" y="33711"/>
                  <a:pt x="369570" y="30854"/>
                  <a:pt x="368618" y="27996"/>
                </a:cubicBezTo>
                <a:cubicBezTo>
                  <a:pt x="365760" y="23234"/>
                  <a:pt x="359093" y="14661"/>
                  <a:pt x="349568" y="4184"/>
                </a:cubicBezTo>
                <a:cubicBezTo>
                  <a:pt x="371475" y="29901"/>
                  <a:pt x="346710" y="5136"/>
                  <a:pt x="338138" y="374"/>
                </a:cubicBezTo>
                <a:cubicBezTo>
                  <a:pt x="331470" y="-579"/>
                  <a:pt x="325755" y="374"/>
                  <a:pt x="320993" y="2279"/>
                </a:cubicBezTo>
                <a:cubicBezTo>
                  <a:pt x="316230" y="4184"/>
                  <a:pt x="311468" y="7041"/>
                  <a:pt x="306705" y="10851"/>
                </a:cubicBezTo>
                <a:cubicBezTo>
                  <a:pt x="302895" y="14661"/>
                  <a:pt x="299085" y="18471"/>
                  <a:pt x="295275" y="23234"/>
                </a:cubicBezTo>
                <a:cubicBezTo>
                  <a:pt x="290513" y="28949"/>
                  <a:pt x="285750" y="34664"/>
                  <a:pt x="280988" y="40379"/>
                </a:cubicBezTo>
                <a:cubicBezTo>
                  <a:pt x="239078" y="91814"/>
                  <a:pt x="263843" y="65144"/>
                  <a:pt x="221933" y="116579"/>
                </a:cubicBezTo>
                <a:cubicBezTo>
                  <a:pt x="181928" y="165156"/>
                  <a:pt x="171450" y="156584"/>
                  <a:pt x="129540" y="204209"/>
                </a:cubicBezTo>
                <a:cubicBezTo>
                  <a:pt x="96203" y="242309"/>
                  <a:pt x="41910" y="278504"/>
                  <a:pt x="11430" y="321366"/>
                </a:cubicBezTo>
                <a:cubicBezTo>
                  <a:pt x="7620" y="327081"/>
                  <a:pt x="3810" y="333749"/>
                  <a:pt x="0" y="340416"/>
                </a:cubicBezTo>
                <a:cubicBezTo>
                  <a:pt x="5715" y="343274"/>
                  <a:pt x="13335" y="355656"/>
                  <a:pt x="15240" y="348989"/>
                </a:cubicBezTo>
                <a:cubicBezTo>
                  <a:pt x="20955" y="361371"/>
                  <a:pt x="31433" y="379469"/>
                  <a:pt x="28575" y="360419"/>
                </a:cubicBezTo>
                <a:cubicBezTo>
                  <a:pt x="34290" y="383279"/>
                  <a:pt x="56198" y="392804"/>
                  <a:pt x="40958" y="373754"/>
                </a:cubicBezTo>
                <a:cubicBezTo>
                  <a:pt x="43815" y="377564"/>
                  <a:pt x="46673" y="380421"/>
                  <a:pt x="49530" y="383279"/>
                </a:cubicBezTo>
                <a:cubicBezTo>
                  <a:pt x="60008" y="388994"/>
                  <a:pt x="67628" y="391851"/>
                  <a:pt x="68580" y="392804"/>
                </a:cubicBezTo>
                <a:cubicBezTo>
                  <a:pt x="72390" y="393756"/>
                  <a:pt x="74295" y="393756"/>
                  <a:pt x="74295" y="393756"/>
                </a:cubicBezTo>
                <a:cubicBezTo>
                  <a:pt x="75248" y="394709"/>
                  <a:pt x="70485" y="394709"/>
                  <a:pt x="59055" y="396614"/>
                </a:cubicBezTo>
                <a:cubicBezTo>
                  <a:pt x="70485" y="394709"/>
                  <a:pt x="77153" y="394709"/>
                  <a:pt x="77153" y="393756"/>
                </a:cubicBezTo>
                <a:cubicBezTo>
                  <a:pt x="78105" y="394709"/>
                  <a:pt x="72390" y="394709"/>
                  <a:pt x="60960" y="397566"/>
                </a:cubicBezTo>
                <a:cubicBezTo>
                  <a:pt x="72390" y="394709"/>
                  <a:pt x="79058" y="394709"/>
                  <a:pt x="78105" y="394709"/>
                </a:cubicBezTo>
                <a:cubicBezTo>
                  <a:pt x="78105" y="395661"/>
                  <a:pt x="77153" y="395661"/>
                  <a:pt x="73343" y="397566"/>
                </a:cubicBezTo>
                <a:cubicBezTo>
                  <a:pt x="70485" y="398519"/>
                  <a:pt x="67628" y="399471"/>
                  <a:pt x="63818" y="400424"/>
                </a:cubicBezTo>
                <a:cubicBezTo>
                  <a:pt x="67628" y="399471"/>
                  <a:pt x="70485" y="398519"/>
                  <a:pt x="73343" y="397566"/>
                </a:cubicBezTo>
                <a:cubicBezTo>
                  <a:pt x="70485" y="398519"/>
                  <a:pt x="66675" y="399471"/>
                  <a:pt x="62865" y="401376"/>
                </a:cubicBezTo>
                <a:cubicBezTo>
                  <a:pt x="72390" y="397566"/>
                  <a:pt x="78105" y="396614"/>
                  <a:pt x="80010" y="395661"/>
                </a:cubicBezTo>
                <a:cubicBezTo>
                  <a:pt x="80010" y="395661"/>
                  <a:pt x="80010" y="395661"/>
                  <a:pt x="80010" y="395661"/>
                </a:cubicBezTo>
                <a:cubicBezTo>
                  <a:pt x="80010" y="395661"/>
                  <a:pt x="80010" y="396614"/>
                  <a:pt x="80010" y="396614"/>
                </a:cubicBezTo>
                <a:cubicBezTo>
                  <a:pt x="77153" y="397566"/>
                  <a:pt x="72390" y="399471"/>
                  <a:pt x="65723" y="402329"/>
                </a:cubicBezTo>
                <a:cubicBezTo>
                  <a:pt x="72390" y="399471"/>
                  <a:pt x="78105" y="397566"/>
                  <a:pt x="80010" y="396614"/>
                </a:cubicBezTo>
                <a:cubicBezTo>
                  <a:pt x="79058" y="398519"/>
                  <a:pt x="74295" y="400424"/>
                  <a:pt x="67628" y="405186"/>
                </a:cubicBezTo>
                <a:cubicBezTo>
                  <a:pt x="75248" y="400424"/>
                  <a:pt x="80010" y="398519"/>
                  <a:pt x="80963" y="396614"/>
                </a:cubicBezTo>
                <a:cubicBezTo>
                  <a:pt x="80963" y="396614"/>
                  <a:pt x="80963" y="396614"/>
                  <a:pt x="81915" y="396614"/>
                </a:cubicBezTo>
                <a:cubicBezTo>
                  <a:pt x="81915" y="398519"/>
                  <a:pt x="77153" y="401376"/>
                  <a:pt x="68580" y="406139"/>
                </a:cubicBezTo>
                <a:cubicBezTo>
                  <a:pt x="77153" y="400424"/>
                  <a:pt x="82868" y="397566"/>
                  <a:pt x="81915" y="396614"/>
                </a:cubicBezTo>
                <a:cubicBezTo>
                  <a:pt x="81915" y="396614"/>
                  <a:pt x="81915" y="396614"/>
                  <a:pt x="81915" y="396614"/>
                </a:cubicBezTo>
                <a:cubicBezTo>
                  <a:pt x="83820" y="398519"/>
                  <a:pt x="79058" y="402329"/>
                  <a:pt x="70485" y="408996"/>
                </a:cubicBezTo>
                <a:cubicBezTo>
                  <a:pt x="80010" y="402329"/>
                  <a:pt x="85725" y="399471"/>
                  <a:pt x="82868" y="397566"/>
                </a:cubicBezTo>
                <a:cubicBezTo>
                  <a:pt x="84773" y="399471"/>
                  <a:pt x="81915" y="402329"/>
                  <a:pt x="75248" y="406139"/>
                </a:cubicBezTo>
                <a:cubicBezTo>
                  <a:pt x="74295" y="407091"/>
                  <a:pt x="72390" y="408044"/>
                  <a:pt x="71438" y="408996"/>
                </a:cubicBezTo>
                <a:cubicBezTo>
                  <a:pt x="72390" y="408044"/>
                  <a:pt x="73343" y="408044"/>
                  <a:pt x="74295" y="407091"/>
                </a:cubicBezTo>
                <a:cubicBezTo>
                  <a:pt x="73343" y="408044"/>
                  <a:pt x="72390" y="408996"/>
                  <a:pt x="70485" y="409949"/>
                </a:cubicBezTo>
                <a:cubicBezTo>
                  <a:pt x="72390" y="408996"/>
                  <a:pt x="73343" y="408044"/>
                  <a:pt x="74295" y="407091"/>
                </a:cubicBezTo>
                <a:cubicBezTo>
                  <a:pt x="81915" y="402329"/>
                  <a:pt x="87630" y="399471"/>
                  <a:pt x="85725" y="397566"/>
                </a:cubicBezTo>
                <a:cubicBezTo>
                  <a:pt x="87630" y="398519"/>
                  <a:pt x="87630" y="400424"/>
                  <a:pt x="88583" y="402329"/>
                </a:cubicBezTo>
                <a:cubicBezTo>
                  <a:pt x="88583" y="402329"/>
                  <a:pt x="88583" y="402329"/>
                  <a:pt x="89535" y="403281"/>
                </a:cubicBezTo>
                <a:cubicBezTo>
                  <a:pt x="89535" y="402329"/>
                  <a:pt x="88583" y="400424"/>
                  <a:pt x="88583" y="399471"/>
                </a:cubicBezTo>
                <a:cubicBezTo>
                  <a:pt x="88583" y="399471"/>
                  <a:pt x="89535" y="399471"/>
                  <a:pt x="89535" y="399471"/>
                </a:cubicBezTo>
                <a:cubicBezTo>
                  <a:pt x="90488" y="400424"/>
                  <a:pt x="90488" y="401376"/>
                  <a:pt x="91440" y="402329"/>
                </a:cubicBezTo>
                <a:cubicBezTo>
                  <a:pt x="91440" y="401376"/>
                  <a:pt x="90488" y="400424"/>
                  <a:pt x="90488" y="399471"/>
                </a:cubicBezTo>
                <a:cubicBezTo>
                  <a:pt x="90488" y="399471"/>
                  <a:pt x="91440" y="399471"/>
                  <a:pt x="91440" y="399471"/>
                </a:cubicBezTo>
                <a:cubicBezTo>
                  <a:pt x="91440" y="400424"/>
                  <a:pt x="92393" y="401376"/>
                  <a:pt x="92393" y="402329"/>
                </a:cubicBezTo>
                <a:lnTo>
                  <a:pt x="92393" y="402329"/>
                </a:lnTo>
                <a:cubicBezTo>
                  <a:pt x="92393" y="402329"/>
                  <a:pt x="93345" y="402329"/>
                  <a:pt x="93345" y="403281"/>
                </a:cubicBezTo>
                <a:cubicBezTo>
                  <a:pt x="93345" y="402329"/>
                  <a:pt x="92393" y="400424"/>
                  <a:pt x="92393" y="399471"/>
                </a:cubicBezTo>
                <a:cubicBezTo>
                  <a:pt x="92393" y="399471"/>
                  <a:pt x="93345" y="399471"/>
                  <a:pt x="93345" y="399471"/>
                </a:cubicBezTo>
                <a:cubicBezTo>
                  <a:pt x="94298" y="399471"/>
                  <a:pt x="95250" y="399471"/>
                  <a:pt x="95250" y="400424"/>
                </a:cubicBezTo>
                <a:cubicBezTo>
                  <a:pt x="95250" y="401376"/>
                  <a:pt x="95250" y="402329"/>
                  <a:pt x="95250" y="403281"/>
                </a:cubicBezTo>
                <a:cubicBezTo>
                  <a:pt x="95250" y="403281"/>
                  <a:pt x="94298" y="402329"/>
                  <a:pt x="94298" y="402329"/>
                </a:cubicBezTo>
                <a:cubicBezTo>
                  <a:pt x="94298" y="402329"/>
                  <a:pt x="95250" y="403281"/>
                  <a:pt x="95250" y="403281"/>
                </a:cubicBezTo>
                <a:cubicBezTo>
                  <a:pt x="95250" y="403281"/>
                  <a:pt x="95250" y="404234"/>
                  <a:pt x="95250" y="404234"/>
                </a:cubicBezTo>
                <a:cubicBezTo>
                  <a:pt x="96203" y="405186"/>
                  <a:pt x="96203" y="406139"/>
                  <a:pt x="97155" y="408044"/>
                </a:cubicBezTo>
                <a:cubicBezTo>
                  <a:pt x="97155" y="408044"/>
                  <a:pt x="97155" y="408044"/>
                  <a:pt x="97155" y="408044"/>
                </a:cubicBezTo>
                <a:cubicBezTo>
                  <a:pt x="97155" y="408044"/>
                  <a:pt x="97155" y="408044"/>
                  <a:pt x="97155" y="408044"/>
                </a:cubicBezTo>
                <a:cubicBezTo>
                  <a:pt x="97155" y="408996"/>
                  <a:pt x="98108" y="409949"/>
                  <a:pt x="98108" y="411854"/>
                </a:cubicBezTo>
                <a:cubicBezTo>
                  <a:pt x="100013" y="414711"/>
                  <a:pt x="100965" y="417569"/>
                  <a:pt x="101918" y="420426"/>
                </a:cubicBezTo>
                <a:cubicBezTo>
                  <a:pt x="101918" y="420426"/>
                  <a:pt x="101918" y="420426"/>
                  <a:pt x="101918" y="420426"/>
                </a:cubicBezTo>
                <a:cubicBezTo>
                  <a:pt x="101918" y="420426"/>
                  <a:pt x="101918" y="420426"/>
                  <a:pt x="101918" y="420426"/>
                </a:cubicBezTo>
                <a:cubicBezTo>
                  <a:pt x="101918" y="420426"/>
                  <a:pt x="101918" y="420426"/>
                  <a:pt x="101918" y="420426"/>
                </a:cubicBezTo>
                <a:cubicBezTo>
                  <a:pt x="101918" y="421379"/>
                  <a:pt x="102870" y="422331"/>
                  <a:pt x="102870" y="424236"/>
                </a:cubicBezTo>
                <a:cubicBezTo>
                  <a:pt x="102870" y="425189"/>
                  <a:pt x="102870" y="426141"/>
                  <a:pt x="102870" y="427094"/>
                </a:cubicBezTo>
                <a:cubicBezTo>
                  <a:pt x="102870" y="426141"/>
                  <a:pt x="102870" y="426141"/>
                  <a:pt x="102870" y="425189"/>
                </a:cubicBezTo>
                <a:cubicBezTo>
                  <a:pt x="102870" y="426141"/>
                  <a:pt x="102870" y="426141"/>
                  <a:pt x="102870" y="427094"/>
                </a:cubicBezTo>
                <a:cubicBezTo>
                  <a:pt x="102870" y="427094"/>
                  <a:pt x="102870" y="427094"/>
                  <a:pt x="102870" y="427094"/>
                </a:cubicBezTo>
                <a:cubicBezTo>
                  <a:pt x="102870" y="426141"/>
                  <a:pt x="102870" y="425189"/>
                  <a:pt x="102870" y="424236"/>
                </a:cubicBezTo>
                <a:cubicBezTo>
                  <a:pt x="102870" y="423284"/>
                  <a:pt x="102870" y="423284"/>
                  <a:pt x="101918" y="422331"/>
                </a:cubicBezTo>
                <a:cubicBezTo>
                  <a:pt x="101918" y="422331"/>
                  <a:pt x="101918" y="422331"/>
                  <a:pt x="101918" y="422331"/>
                </a:cubicBezTo>
                <a:cubicBezTo>
                  <a:pt x="101918" y="422331"/>
                  <a:pt x="101918" y="422331"/>
                  <a:pt x="101918" y="422331"/>
                </a:cubicBezTo>
                <a:cubicBezTo>
                  <a:pt x="101918" y="422331"/>
                  <a:pt x="101918" y="422331"/>
                  <a:pt x="101918" y="422331"/>
                </a:cubicBezTo>
                <a:cubicBezTo>
                  <a:pt x="100965" y="420426"/>
                  <a:pt x="100013" y="417569"/>
                  <a:pt x="99060" y="415664"/>
                </a:cubicBezTo>
                <a:cubicBezTo>
                  <a:pt x="99060" y="416616"/>
                  <a:pt x="99060" y="416616"/>
                  <a:pt x="99060" y="417569"/>
                </a:cubicBezTo>
                <a:cubicBezTo>
                  <a:pt x="99060" y="417569"/>
                  <a:pt x="99060" y="417569"/>
                  <a:pt x="99060" y="418521"/>
                </a:cubicBezTo>
                <a:cubicBezTo>
                  <a:pt x="100013" y="420426"/>
                  <a:pt x="100965" y="422331"/>
                  <a:pt x="101918" y="424236"/>
                </a:cubicBezTo>
                <a:lnTo>
                  <a:pt x="101918" y="424236"/>
                </a:lnTo>
                <a:cubicBezTo>
                  <a:pt x="100965" y="423284"/>
                  <a:pt x="100965" y="421379"/>
                  <a:pt x="100013" y="420426"/>
                </a:cubicBezTo>
                <a:cubicBezTo>
                  <a:pt x="100013" y="420426"/>
                  <a:pt x="100013" y="421379"/>
                  <a:pt x="100013" y="421379"/>
                </a:cubicBezTo>
                <a:cubicBezTo>
                  <a:pt x="100965" y="422331"/>
                  <a:pt x="100965" y="423284"/>
                  <a:pt x="101918" y="425189"/>
                </a:cubicBezTo>
                <a:cubicBezTo>
                  <a:pt x="101918" y="425189"/>
                  <a:pt x="101918" y="425189"/>
                  <a:pt x="101918" y="425189"/>
                </a:cubicBezTo>
                <a:cubicBezTo>
                  <a:pt x="101918" y="424236"/>
                  <a:pt x="100965" y="423284"/>
                  <a:pt x="100965" y="422331"/>
                </a:cubicBezTo>
                <a:cubicBezTo>
                  <a:pt x="100965" y="422331"/>
                  <a:pt x="100965" y="422331"/>
                  <a:pt x="100965" y="422331"/>
                </a:cubicBezTo>
                <a:cubicBezTo>
                  <a:pt x="100965" y="422331"/>
                  <a:pt x="100965" y="422331"/>
                  <a:pt x="100965" y="422331"/>
                </a:cubicBezTo>
                <a:cubicBezTo>
                  <a:pt x="100965" y="421379"/>
                  <a:pt x="100013" y="421379"/>
                  <a:pt x="100013" y="420426"/>
                </a:cubicBezTo>
                <a:cubicBezTo>
                  <a:pt x="100013" y="420426"/>
                  <a:pt x="100013" y="419474"/>
                  <a:pt x="100013" y="419474"/>
                </a:cubicBezTo>
                <a:cubicBezTo>
                  <a:pt x="100013" y="419474"/>
                  <a:pt x="100013" y="420426"/>
                  <a:pt x="100965" y="420426"/>
                </a:cubicBezTo>
                <a:cubicBezTo>
                  <a:pt x="100965" y="420426"/>
                  <a:pt x="100965" y="419474"/>
                  <a:pt x="100965" y="419474"/>
                </a:cubicBezTo>
                <a:cubicBezTo>
                  <a:pt x="100965" y="419474"/>
                  <a:pt x="100965" y="419474"/>
                  <a:pt x="100965" y="418521"/>
                </a:cubicBezTo>
                <a:cubicBezTo>
                  <a:pt x="100965" y="418521"/>
                  <a:pt x="100965" y="418521"/>
                  <a:pt x="100965" y="418521"/>
                </a:cubicBezTo>
                <a:cubicBezTo>
                  <a:pt x="100965" y="418521"/>
                  <a:pt x="100965" y="418521"/>
                  <a:pt x="100965" y="418521"/>
                </a:cubicBezTo>
                <a:cubicBezTo>
                  <a:pt x="100965" y="418521"/>
                  <a:pt x="100965" y="418521"/>
                  <a:pt x="100965" y="418521"/>
                </a:cubicBezTo>
                <a:cubicBezTo>
                  <a:pt x="100965" y="418521"/>
                  <a:pt x="100965" y="418521"/>
                  <a:pt x="100965" y="417569"/>
                </a:cubicBezTo>
                <a:cubicBezTo>
                  <a:pt x="100965" y="417569"/>
                  <a:pt x="100965" y="417569"/>
                  <a:pt x="100965" y="417569"/>
                </a:cubicBezTo>
                <a:cubicBezTo>
                  <a:pt x="100965" y="417569"/>
                  <a:pt x="100965" y="417569"/>
                  <a:pt x="100965" y="418521"/>
                </a:cubicBezTo>
                <a:cubicBezTo>
                  <a:pt x="100965" y="418521"/>
                  <a:pt x="100965" y="419474"/>
                  <a:pt x="100965" y="419474"/>
                </a:cubicBezTo>
                <a:cubicBezTo>
                  <a:pt x="100965" y="419474"/>
                  <a:pt x="100965" y="419474"/>
                  <a:pt x="100965" y="418521"/>
                </a:cubicBezTo>
                <a:cubicBezTo>
                  <a:pt x="100965" y="418521"/>
                  <a:pt x="100965" y="418521"/>
                  <a:pt x="100965" y="418521"/>
                </a:cubicBezTo>
                <a:cubicBezTo>
                  <a:pt x="100965" y="418521"/>
                  <a:pt x="100965" y="418521"/>
                  <a:pt x="100965" y="419474"/>
                </a:cubicBezTo>
                <a:cubicBezTo>
                  <a:pt x="100965" y="420426"/>
                  <a:pt x="100965" y="420426"/>
                  <a:pt x="100013" y="420426"/>
                </a:cubicBezTo>
                <a:cubicBezTo>
                  <a:pt x="100013" y="420426"/>
                  <a:pt x="100013" y="420426"/>
                  <a:pt x="100013" y="420426"/>
                </a:cubicBezTo>
                <a:cubicBezTo>
                  <a:pt x="100013" y="420426"/>
                  <a:pt x="100013" y="420426"/>
                  <a:pt x="100013" y="420426"/>
                </a:cubicBezTo>
                <a:cubicBezTo>
                  <a:pt x="100013" y="420426"/>
                  <a:pt x="100013" y="420426"/>
                  <a:pt x="100013" y="420426"/>
                </a:cubicBezTo>
                <a:cubicBezTo>
                  <a:pt x="99060" y="422331"/>
                  <a:pt x="96203" y="423284"/>
                  <a:pt x="92393" y="422331"/>
                </a:cubicBezTo>
                <a:cubicBezTo>
                  <a:pt x="94298" y="423284"/>
                  <a:pt x="96203" y="423284"/>
                  <a:pt x="98108" y="422331"/>
                </a:cubicBezTo>
                <a:cubicBezTo>
                  <a:pt x="99060" y="423284"/>
                  <a:pt x="100965" y="423284"/>
                  <a:pt x="101918" y="423284"/>
                </a:cubicBezTo>
                <a:cubicBezTo>
                  <a:pt x="100965" y="426141"/>
                  <a:pt x="99060" y="427094"/>
                  <a:pt x="95250" y="424236"/>
                </a:cubicBezTo>
                <a:cubicBezTo>
                  <a:pt x="100013" y="427094"/>
                  <a:pt x="101918" y="426141"/>
                  <a:pt x="102870" y="423284"/>
                </a:cubicBezTo>
                <a:cubicBezTo>
                  <a:pt x="103823" y="424236"/>
                  <a:pt x="104775" y="425189"/>
                  <a:pt x="105728" y="426141"/>
                </a:cubicBezTo>
                <a:cubicBezTo>
                  <a:pt x="105728" y="426141"/>
                  <a:pt x="105728" y="426141"/>
                  <a:pt x="105728" y="426141"/>
                </a:cubicBezTo>
                <a:cubicBezTo>
                  <a:pt x="105728" y="426141"/>
                  <a:pt x="105728" y="426141"/>
                  <a:pt x="105728" y="426141"/>
                </a:cubicBezTo>
                <a:cubicBezTo>
                  <a:pt x="105728" y="426141"/>
                  <a:pt x="105728" y="426141"/>
                  <a:pt x="105728" y="426141"/>
                </a:cubicBezTo>
                <a:cubicBezTo>
                  <a:pt x="105728" y="427094"/>
                  <a:pt x="105728" y="427094"/>
                  <a:pt x="105728" y="428046"/>
                </a:cubicBezTo>
                <a:cubicBezTo>
                  <a:pt x="105728" y="428046"/>
                  <a:pt x="105728" y="428046"/>
                  <a:pt x="105728" y="428046"/>
                </a:cubicBezTo>
                <a:cubicBezTo>
                  <a:pt x="105728" y="428046"/>
                  <a:pt x="105728" y="427094"/>
                  <a:pt x="105728" y="427094"/>
                </a:cubicBezTo>
                <a:cubicBezTo>
                  <a:pt x="105728" y="427094"/>
                  <a:pt x="105728" y="427094"/>
                  <a:pt x="105728" y="428046"/>
                </a:cubicBezTo>
                <a:lnTo>
                  <a:pt x="105728" y="428046"/>
                </a:lnTo>
                <a:cubicBezTo>
                  <a:pt x="105728" y="428046"/>
                  <a:pt x="105728" y="428046"/>
                  <a:pt x="105728" y="427094"/>
                </a:cubicBezTo>
                <a:cubicBezTo>
                  <a:pt x="105728" y="427094"/>
                  <a:pt x="105728" y="427094"/>
                  <a:pt x="105728" y="426141"/>
                </a:cubicBezTo>
                <a:cubicBezTo>
                  <a:pt x="105728" y="426141"/>
                  <a:pt x="105728" y="427094"/>
                  <a:pt x="106680" y="427094"/>
                </a:cubicBezTo>
                <a:cubicBezTo>
                  <a:pt x="106680" y="427094"/>
                  <a:pt x="106680" y="426141"/>
                  <a:pt x="105728" y="426141"/>
                </a:cubicBezTo>
                <a:cubicBezTo>
                  <a:pt x="105728" y="426141"/>
                  <a:pt x="105728" y="425189"/>
                  <a:pt x="105728" y="425189"/>
                </a:cubicBezTo>
                <a:cubicBezTo>
                  <a:pt x="105728" y="426141"/>
                  <a:pt x="106680" y="426141"/>
                  <a:pt x="106680" y="427094"/>
                </a:cubicBezTo>
                <a:cubicBezTo>
                  <a:pt x="106680" y="427094"/>
                  <a:pt x="106680" y="427094"/>
                  <a:pt x="106680" y="427094"/>
                </a:cubicBezTo>
                <a:cubicBezTo>
                  <a:pt x="106680" y="427094"/>
                  <a:pt x="106680" y="427094"/>
                  <a:pt x="106680" y="427094"/>
                </a:cubicBezTo>
                <a:lnTo>
                  <a:pt x="106680" y="427094"/>
                </a:lnTo>
                <a:lnTo>
                  <a:pt x="106680" y="427094"/>
                </a:lnTo>
                <a:cubicBezTo>
                  <a:pt x="106680" y="427094"/>
                  <a:pt x="106680" y="428046"/>
                  <a:pt x="106680" y="428046"/>
                </a:cubicBezTo>
                <a:lnTo>
                  <a:pt x="106680" y="428046"/>
                </a:lnTo>
                <a:cubicBezTo>
                  <a:pt x="106680" y="428046"/>
                  <a:pt x="106680" y="428046"/>
                  <a:pt x="106680" y="428046"/>
                </a:cubicBezTo>
                <a:lnTo>
                  <a:pt x="106680" y="428046"/>
                </a:lnTo>
                <a:lnTo>
                  <a:pt x="106680" y="428046"/>
                </a:lnTo>
                <a:cubicBezTo>
                  <a:pt x="106680" y="428046"/>
                  <a:pt x="106680" y="428046"/>
                  <a:pt x="106680" y="428046"/>
                </a:cubicBezTo>
                <a:cubicBezTo>
                  <a:pt x="106680" y="428046"/>
                  <a:pt x="106680" y="428046"/>
                  <a:pt x="106680" y="427094"/>
                </a:cubicBezTo>
                <a:lnTo>
                  <a:pt x="106680" y="427094"/>
                </a:lnTo>
                <a:cubicBezTo>
                  <a:pt x="106680" y="427094"/>
                  <a:pt x="106680" y="427094"/>
                  <a:pt x="106680" y="428046"/>
                </a:cubicBezTo>
                <a:cubicBezTo>
                  <a:pt x="106680" y="428999"/>
                  <a:pt x="106680" y="428999"/>
                  <a:pt x="105728" y="428999"/>
                </a:cubicBezTo>
                <a:cubicBezTo>
                  <a:pt x="105728" y="428999"/>
                  <a:pt x="105728" y="428046"/>
                  <a:pt x="105728" y="428046"/>
                </a:cubicBezTo>
                <a:cubicBezTo>
                  <a:pt x="105728" y="428046"/>
                  <a:pt x="105728" y="428046"/>
                  <a:pt x="105728" y="428046"/>
                </a:cubicBezTo>
                <a:cubicBezTo>
                  <a:pt x="105728" y="428046"/>
                  <a:pt x="105728" y="428999"/>
                  <a:pt x="105728" y="428999"/>
                </a:cubicBezTo>
                <a:cubicBezTo>
                  <a:pt x="104775" y="428999"/>
                  <a:pt x="103823" y="428046"/>
                  <a:pt x="101918" y="427094"/>
                </a:cubicBezTo>
                <a:cubicBezTo>
                  <a:pt x="103823" y="428999"/>
                  <a:pt x="104775" y="428999"/>
                  <a:pt x="105728" y="428999"/>
                </a:cubicBezTo>
                <a:cubicBezTo>
                  <a:pt x="105728" y="429951"/>
                  <a:pt x="104775" y="430904"/>
                  <a:pt x="103823" y="430904"/>
                </a:cubicBezTo>
                <a:cubicBezTo>
                  <a:pt x="102870" y="430904"/>
                  <a:pt x="102870" y="429951"/>
                  <a:pt x="101918" y="428999"/>
                </a:cubicBezTo>
                <a:cubicBezTo>
                  <a:pt x="102870" y="429951"/>
                  <a:pt x="102870" y="429951"/>
                  <a:pt x="103823" y="430904"/>
                </a:cubicBezTo>
                <a:cubicBezTo>
                  <a:pt x="102870" y="430904"/>
                  <a:pt x="100965" y="429951"/>
                  <a:pt x="99060" y="428046"/>
                </a:cubicBezTo>
                <a:cubicBezTo>
                  <a:pt x="100965" y="429951"/>
                  <a:pt x="102870" y="430904"/>
                  <a:pt x="103823" y="430904"/>
                </a:cubicBezTo>
                <a:cubicBezTo>
                  <a:pt x="105728" y="432809"/>
                  <a:pt x="106680" y="431856"/>
                  <a:pt x="106680" y="429951"/>
                </a:cubicBezTo>
                <a:cubicBezTo>
                  <a:pt x="108585" y="435666"/>
                  <a:pt x="107633" y="438524"/>
                  <a:pt x="102870" y="431856"/>
                </a:cubicBezTo>
                <a:cubicBezTo>
                  <a:pt x="104775" y="434714"/>
                  <a:pt x="106680" y="435666"/>
                  <a:pt x="107633" y="436619"/>
                </a:cubicBezTo>
                <a:cubicBezTo>
                  <a:pt x="107633" y="436619"/>
                  <a:pt x="107633" y="436619"/>
                  <a:pt x="107633" y="435666"/>
                </a:cubicBezTo>
                <a:cubicBezTo>
                  <a:pt x="107633" y="435666"/>
                  <a:pt x="107633" y="436619"/>
                  <a:pt x="107633" y="436619"/>
                </a:cubicBezTo>
                <a:cubicBezTo>
                  <a:pt x="109538" y="436619"/>
                  <a:pt x="109538" y="434714"/>
                  <a:pt x="107633" y="430904"/>
                </a:cubicBezTo>
                <a:cubicBezTo>
                  <a:pt x="107633" y="430904"/>
                  <a:pt x="107633" y="430904"/>
                  <a:pt x="107633" y="430904"/>
                </a:cubicBezTo>
                <a:cubicBezTo>
                  <a:pt x="109538" y="435666"/>
                  <a:pt x="110490" y="440429"/>
                  <a:pt x="109538" y="440429"/>
                </a:cubicBezTo>
                <a:cubicBezTo>
                  <a:pt x="109538" y="440429"/>
                  <a:pt x="109538" y="440429"/>
                  <a:pt x="109538" y="440429"/>
                </a:cubicBezTo>
                <a:cubicBezTo>
                  <a:pt x="109538" y="440429"/>
                  <a:pt x="109538" y="440429"/>
                  <a:pt x="109538" y="440429"/>
                </a:cubicBezTo>
                <a:cubicBezTo>
                  <a:pt x="109538" y="440429"/>
                  <a:pt x="108585" y="439476"/>
                  <a:pt x="107633" y="438524"/>
                </a:cubicBezTo>
                <a:cubicBezTo>
                  <a:pt x="108585" y="440429"/>
                  <a:pt x="109538" y="441381"/>
                  <a:pt x="109538" y="441381"/>
                </a:cubicBezTo>
                <a:cubicBezTo>
                  <a:pt x="110490" y="443286"/>
                  <a:pt x="111443" y="443286"/>
                  <a:pt x="111443" y="443286"/>
                </a:cubicBezTo>
                <a:cubicBezTo>
                  <a:pt x="111443" y="442334"/>
                  <a:pt x="110490" y="441381"/>
                  <a:pt x="110490" y="439476"/>
                </a:cubicBezTo>
                <a:cubicBezTo>
                  <a:pt x="110490" y="440429"/>
                  <a:pt x="111443" y="442334"/>
                  <a:pt x="111443" y="443286"/>
                </a:cubicBezTo>
                <a:cubicBezTo>
                  <a:pt x="111443" y="443286"/>
                  <a:pt x="111443" y="443286"/>
                  <a:pt x="111443" y="442334"/>
                </a:cubicBezTo>
                <a:cubicBezTo>
                  <a:pt x="111443" y="440429"/>
                  <a:pt x="110490" y="437571"/>
                  <a:pt x="108585" y="433761"/>
                </a:cubicBezTo>
                <a:cubicBezTo>
                  <a:pt x="109538" y="436619"/>
                  <a:pt x="110490" y="438524"/>
                  <a:pt x="110490" y="439476"/>
                </a:cubicBezTo>
                <a:cubicBezTo>
                  <a:pt x="111443" y="441381"/>
                  <a:pt x="110490" y="442334"/>
                  <a:pt x="109538" y="441381"/>
                </a:cubicBezTo>
                <a:cubicBezTo>
                  <a:pt x="110490" y="441381"/>
                  <a:pt x="110490" y="441381"/>
                  <a:pt x="110490" y="439476"/>
                </a:cubicBezTo>
                <a:cubicBezTo>
                  <a:pt x="110490" y="437571"/>
                  <a:pt x="109538" y="435666"/>
                  <a:pt x="108585" y="433761"/>
                </a:cubicBezTo>
                <a:cubicBezTo>
                  <a:pt x="108585" y="432809"/>
                  <a:pt x="107633" y="432809"/>
                  <a:pt x="107633" y="431856"/>
                </a:cubicBezTo>
                <a:cubicBezTo>
                  <a:pt x="107633" y="431856"/>
                  <a:pt x="107633" y="432809"/>
                  <a:pt x="108585" y="432809"/>
                </a:cubicBezTo>
                <a:cubicBezTo>
                  <a:pt x="108585" y="431856"/>
                  <a:pt x="107633" y="431856"/>
                  <a:pt x="107633" y="430904"/>
                </a:cubicBezTo>
                <a:cubicBezTo>
                  <a:pt x="107633" y="430904"/>
                  <a:pt x="107633" y="430904"/>
                  <a:pt x="107633" y="430904"/>
                </a:cubicBezTo>
                <a:cubicBezTo>
                  <a:pt x="107633" y="430904"/>
                  <a:pt x="107633" y="430904"/>
                  <a:pt x="107633" y="430904"/>
                </a:cubicBezTo>
                <a:cubicBezTo>
                  <a:pt x="107633" y="430904"/>
                  <a:pt x="107633" y="430904"/>
                  <a:pt x="107633" y="430904"/>
                </a:cubicBezTo>
                <a:cubicBezTo>
                  <a:pt x="107633" y="429951"/>
                  <a:pt x="106680" y="429951"/>
                  <a:pt x="106680" y="428999"/>
                </a:cubicBezTo>
                <a:cubicBezTo>
                  <a:pt x="106680" y="428999"/>
                  <a:pt x="106680" y="428999"/>
                  <a:pt x="106680" y="428999"/>
                </a:cubicBezTo>
                <a:cubicBezTo>
                  <a:pt x="106680" y="429951"/>
                  <a:pt x="107633" y="429951"/>
                  <a:pt x="107633" y="430904"/>
                </a:cubicBezTo>
                <a:lnTo>
                  <a:pt x="107633" y="430904"/>
                </a:lnTo>
                <a:lnTo>
                  <a:pt x="107633" y="430904"/>
                </a:lnTo>
                <a:cubicBezTo>
                  <a:pt x="108585" y="431856"/>
                  <a:pt x="108585" y="432809"/>
                  <a:pt x="109538" y="433761"/>
                </a:cubicBezTo>
                <a:cubicBezTo>
                  <a:pt x="112395" y="438524"/>
                  <a:pt x="113348" y="442334"/>
                  <a:pt x="113348" y="444239"/>
                </a:cubicBezTo>
                <a:cubicBezTo>
                  <a:pt x="114300" y="446144"/>
                  <a:pt x="113348" y="446144"/>
                  <a:pt x="113348" y="446144"/>
                </a:cubicBezTo>
                <a:cubicBezTo>
                  <a:pt x="114300" y="448049"/>
                  <a:pt x="114300" y="449001"/>
                  <a:pt x="114300" y="447096"/>
                </a:cubicBezTo>
                <a:cubicBezTo>
                  <a:pt x="115253" y="446144"/>
                  <a:pt x="112395" y="439476"/>
                  <a:pt x="108585" y="432809"/>
                </a:cubicBezTo>
                <a:cubicBezTo>
                  <a:pt x="111443" y="437571"/>
                  <a:pt x="113348" y="441381"/>
                  <a:pt x="114300" y="444239"/>
                </a:cubicBezTo>
                <a:cubicBezTo>
                  <a:pt x="114300" y="443286"/>
                  <a:pt x="114300" y="443286"/>
                  <a:pt x="114300" y="442334"/>
                </a:cubicBezTo>
                <a:cubicBezTo>
                  <a:pt x="114300" y="443286"/>
                  <a:pt x="114300" y="444239"/>
                  <a:pt x="114300" y="445191"/>
                </a:cubicBezTo>
                <a:cubicBezTo>
                  <a:pt x="114300" y="446144"/>
                  <a:pt x="115253" y="447096"/>
                  <a:pt x="115253" y="448049"/>
                </a:cubicBezTo>
                <a:cubicBezTo>
                  <a:pt x="115253" y="449001"/>
                  <a:pt x="115253" y="449001"/>
                  <a:pt x="115253" y="449954"/>
                </a:cubicBezTo>
                <a:cubicBezTo>
                  <a:pt x="115253" y="449954"/>
                  <a:pt x="115253" y="449001"/>
                  <a:pt x="115253" y="448049"/>
                </a:cubicBezTo>
                <a:cubicBezTo>
                  <a:pt x="115253" y="448049"/>
                  <a:pt x="115253" y="448049"/>
                  <a:pt x="115253" y="449001"/>
                </a:cubicBezTo>
                <a:cubicBezTo>
                  <a:pt x="115253" y="449954"/>
                  <a:pt x="116205" y="449954"/>
                  <a:pt x="116205" y="449954"/>
                </a:cubicBezTo>
                <a:cubicBezTo>
                  <a:pt x="117158" y="452811"/>
                  <a:pt x="117158" y="454716"/>
                  <a:pt x="116205" y="453764"/>
                </a:cubicBezTo>
                <a:cubicBezTo>
                  <a:pt x="119063" y="455669"/>
                  <a:pt x="118110" y="451859"/>
                  <a:pt x="117158" y="444239"/>
                </a:cubicBezTo>
                <a:cubicBezTo>
                  <a:pt x="118110" y="451859"/>
                  <a:pt x="120968" y="457574"/>
                  <a:pt x="117158" y="455669"/>
                </a:cubicBezTo>
                <a:cubicBezTo>
                  <a:pt x="121920" y="458526"/>
                  <a:pt x="123825" y="456621"/>
                  <a:pt x="120968" y="448049"/>
                </a:cubicBezTo>
                <a:cubicBezTo>
                  <a:pt x="123825" y="456621"/>
                  <a:pt x="126683" y="461384"/>
                  <a:pt x="120015" y="458526"/>
                </a:cubicBezTo>
                <a:cubicBezTo>
                  <a:pt x="122873" y="460431"/>
                  <a:pt x="126683" y="461384"/>
                  <a:pt x="130493" y="463289"/>
                </a:cubicBezTo>
                <a:cubicBezTo>
                  <a:pt x="128588" y="462336"/>
                  <a:pt x="126683" y="461384"/>
                  <a:pt x="124778" y="460431"/>
                </a:cubicBezTo>
                <a:cubicBezTo>
                  <a:pt x="127635" y="461384"/>
                  <a:pt x="129540" y="462336"/>
                  <a:pt x="132398" y="463289"/>
                </a:cubicBezTo>
                <a:cubicBezTo>
                  <a:pt x="134303" y="464241"/>
                  <a:pt x="136208" y="464241"/>
                  <a:pt x="137160" y="464241"/>
                </a:cubicBezTo>
                <a:cubicBezTo>
                  <a:pt x="135255" y="463289"/>
                  <a:pt x="132398" y="462336"/>
                  <a:pt x="130493" y="461384"/>
                </a:cubicBezTo>
                <a:cubicBezTo>
                  <a:pt x="133350" y="462336"/>
                  <a:pt x="135255" y="463289"/>
                  <a:pt x="138113" y="464241"/>
                </a:cubicBezTo>
                <a:cubicBezTo>
                  <a:pt x="140970" y="464241"/>
                  <a:pt x="141923" y="463289"/>
                  <a:pt x="134303" y="457574"/>
                </a:cubicBezTo>
                <a:cubicBezTo>
                  <a:pt x="141923" y="463289"/>
                  <a:pt x="142875" y="465194"/>
                  <a:pt x="140970" y="465194"/>
                </a:cubicBezTo>
                <a:cubicBezTo>
                  <a:pt x="142875" y="466146"/>
                  <a:pt x="143828" y="466146"/>
                  <a:pt x="145733" y="467099"/>
                </a:cubicBezTo>
                <a:cubicBezTo>
                  <a:pt x="148590" y="468051"/>
                  <a:pt x="150495" y="468051"/>
                  <a:pt x="148590" y="466146"/>
                </a:cubicBezTo>
                <a:cubicBezTo>
                  <a:pt x="148590" y="466146"/>
                  <a:pt x="148590" y="466146"/>
                  <a:pt x="148590" y="466146"/>
                </a:cubicBezTo>
                <a:cubicBezTo>
                  <a:pt x="148590" y="466146"/>
                  <a:pt x="148590" y="466146"/>
                  <a:pt x="148590" y="466146"/>
                </a:cubicBezTo>
                <a:cubicBezTo>
                  <a:pt x="147638" y="465194"/>
                  <a:pt x="145733" y="463289"/>
                  <a:pt x="141923" y="461384"/>
                </a:cubicBezTo>
                <a:cubicBezTo>
                  <a:pt x="145733" y="464241"/>
                  <a:pt x="148590" y="465194"/>
                  <a:pt x="149543" y="467099"/>
                </a:cubicBezTo>
                <a:cubicBezTo>
                  <a:pt x="167640" y="475671"/>
                  <a:pt x="167640" y="475671"/>
                  <a:pt x="149543" y="469956"/>
                </a:cubicBezTo>
                <a:cubicBezTo>
                  <a:pt x="169545" y="476624"/>
                  <a:pt x="173355" y="475671"/>
                  <a:pt x="169545" y="480434"/>
                </a:cubicBezTo>
                <a:cubicBezTo>
                  <a:pt x="173355" y="475671"/>
                  <a:pt x="173355" y="475671"/>
                  <a:pt x="180023" y="487101"/>
                </a:cubicBezTo>
                <a:cubicBezTo>
                  <a:pt x="174308" y="476624"/>
                  <a:pt x="175260" y="478529"/>
                  <a:pt x="192405" y="493769"/>
                </a:cubicBezTo>
                <a:cubicBezTo>
                  <a:pt x="177165" y="478529"/>
                  <a:pt x="182880" y="484244"/>
                  <a:pt x="203835" y="499484"/>
                </a:cubicBezTo>
                <a:cubicBezTo>
                  <a:pt x="185738" y="485196"/>
                  <a:pt x="200978" y="495674"/>
                  <a:pt x="215265" y="505199"/>
                </a:cubicBezTo>
                <a:cubicBezTo>
                  <a:pt x="206693" y="493769"/>
                  <a:pt x="222885" y="491864"/>
                  <a:pt x="230505" y="489006"/>
                </a:cubicBezTo>
                <a:cubicBezTo>
                  <a:pt x="232410" y="481386"/>
                  <a:pt x="238125" y="475671"/>
                  <a:pt x="245745" y="472814"/>
                </a:cubicBezTo>
                <a:cubicBezTo>
                  <a:pt x="247650" y="465194"/>
                  <a:pt x="254318" y="460431"/>
                  <a:pt x="260985" y="456621"/>
                </a:cubicBezTo>
                <a:cubicBezTo>
                  <a:pt x="263843" y="449954"/>
                  <a:pt x="268605" y="444239"/>
                  <a:pt x="276225" y="440429"/>
                </a:cubicBezTo>
                <a:cubicBezTo>
                  <a:pt x="279083" y="433761"/>
                  <a:pt x="285750" y="429951"/>
                  <a:pt x="291465" y="424236"/>
                </a:cubicBezTo>
                <a:cubicBezTo>
                  <a:pt x="296228" y="418521"/>
                  <a:pt x="300990" y="412806"/>
                  <a:pt x="306705" y="408044"/>
                </a:cubicBezTo>
                <a:cubicBezTo>
                  <a:pt x="311468" y="402329"/>
                  <a:pt x="317183" y="397566"/>
                  <a:pt x="321945" y="391851"/>
                </a:cubicBezTo>
                <a:cubicBezTo>
                  <a:pt x="332423" y="381374"/>
                  <a:pt x="341948" y="369944"/>
                  <a:pt x="352425" y="359466"/>
                </a:cubicBezTo>
                <a:cubicBezTo>
                  <a:pt x="375285" y="335654"/>
                  <a:pt x="397193" y="311841"/>
                  <a:pt x="415290" y="284219"/>
                </a:cubicBezTo>
                <a:cubicBezTo>
                  <a:pt x="426720" y="257549"/>
                  <a:pt x="412433" y="280409"/>
                  <a:pt x="428625" y="256596"/>
                </a:cubicBezTo>
                <a:close/>
                <a:moveTo>
                  <a:pt x="81915" y="394709"/>
                </a:moveTo>
                <a:cubicBezTo>
                  <a:pt x="81915" y="394709"/>
                  <a:pt x="81915" y="394709"/>
                  <a:pt x="81915" y="394709"/>
                </a:cubicBezTo>
                <a:cubicBezTo>
                  <a:pt x="81915" y="394709"/>
                  <a:pt x="81915" y="394709"/>
                  <a:pt x="81915" y="394709"/>
                </a:cubicBezTo>
                <a:cubicBezTo>
                  <a:pt x="81915" y="394709"/>
                  <a:pt x="81915" y="394709"/>
                  <a:pt x="81915" y="394709"/>
                </a:cubicBezTo>
                <a:close/>
                <a:moveTo>
                  <a:pt x="82868" y="394709"/>
                </a:moveTo>
                <a:cubicBezTo>
                  <a:pt x="83820" y="394709"/>
                  <a:pt x="83820" y="393756"/>
                  <a:pt x="82868" y="394709"/>
                </a:cubicBezTo>
                <a:cubicBezTo>
                  <a:pt x="83820" y="394709"/>
                  <a:pt x="83820" y="394709"/>
                  <a:pt x="82868" y="394709"/>
                </a:cubicBezTo>
                <a:cubicBezTo>
                  <a:pt x="83820" y="394709"/>
                  <a:pt x="83820" y="394709"/>
                  <a:pt x="82868" y="394709"/>
                </a:cubicBezTo>
                <a:cubicBezTo>
                  <a:pt x="83820" y="394709"/>
                  <a:pt x="83820" y="394709"/>
                  <a:pt x="82868" y="394709"/>
                </a:cubicBezTo>
                <a:close/>
                <a:moveTo>
                  <a:pt x="80010" y="403281"/>
                </a:moveTo>
                <a:cubicBezTo>
                  <a:pt x="84773" y="399471"/>
                  <a:pt x="87630" y="396614"/>
                  <a:pt x="85725" y="395661"/>
                </a:cubicBezTo>
                <a:cubicBezTo>
                  <a:pt x="87630" y="396614"/>
                  <a:pt x="85725" y="399471"/>
                  <a:pt x="80010" y="403281"/>
                </a:cubicBezTo>
                <a:close/>
                <a:moveTo>
                  <a:pt x="91440" y="395661"/>
                </a:moveTo>
                <a:cubicBezTo>
                  <a:pt x="92393" y="396614"/>
                  <a:pt x="92393" y="396614"/>
                  <a:pt x="93345" y="397566"/>
                </a:cubicBezTo>
                <a:cubicBezTo>
                  <a:pt x="92393" y="397566"/>
                  <a:pt x="91440" y="396614"/>
                  <a:pt x="91440" y="395661"/>
                </a:cubicBezTo>
                <a:close/>
                <a:moveTo>
                  <a:pt x="100965" y="421379"/>
                </a:moveTo>
                <a:cubicBezTo>
                  <a:pt x="100965" y="421379"/>
                  <a:pt x="100965" y="422331"/>
                  <a:pt x="101918" y="422331"/>
                </a:cubicBezTo>
                <a:cubicBezTo>
                  <a:pt x="101918" y="422331"/>
                  <a:pt x="101918" y="422331"/>
                  <a:pt x="100965" y="421379"/>
                </a:cubicBezTo>
                <a:cubicBezTo>
                  <a:pt x="100965" y="422331"/>
                  <a:pt x="100965" y="421379"/>
                  <a:pt x="100965" y="421379"/>
                </a:cubicBezTo>
                <a:close/>
                <a:moveTo>
                  <a:pt x="100965" y="422331"/>
                </a:moveTo>
                <a:cubicBezTo>
                  <a:pt x="100965" y="422331"/>
                  <a:pt x="100013" y="422331"/>
                  <a:pt x="100965" y="422331"/>
                </a:cubicBezTo>
                <a:cubicBezTo>
                  <a:pt x="100013" y="422331"/>
                  <a:pt x="100013" y="422331"/>
                  <a:pt x="100013" y="421379"/>
                </a:cubicBezTo>
                <a:cubicBezTo>
                  <a:pt x="100013" y="420426"/>
                  <a:pt x="100013" y="420426"/>
                  <a:pt x="100013" y="419474"/>
                </a:cubicBezTo>
                <a:cubicBezTo>
                  <a:pt x="100013" y="421379"/>
                  <a:pt x="100013" y="421379"/>
                  <a:pt x="100965" y="422331"/>
                </a:cubicBezTo>
                <a:close/>
                <a:moveTo>
                  <a:pt x="100013" y="422331"/>
                </a:moveTo>
                <a:cubicBezTo>
                  <a:pt x="100013" y="422331"/>
                  <a:pt x="100013" y="422331"/>
                  <a:pt x="100013" y="422331"/>
                </a:cubicBezTo>
                <a:cubicBezTo>
                  <a:pt x="99060" y="422331"/>
                  <a:pt x="100013" y="422331"/>
                  <a:pt x="100013" y="422331"/>
                </a:cubicBezTo>
                <a:cubicBezTo>
                  <a:pt x="100013" y="422331"/>
                  <a:pt x="100013" y="422331"/>
                  <a:pt x="100013" y="422331"/>
                </a:cubicBezTo>
                <a:close/>
                <a:moveTo>
                  <a:pt x="98108" y="418521"/>
                </a:moveTo>
                <a:cubicBezTo>
                  <a:pt x="98108" y="419474"/>
                  <a:pt x="99060" y="419474"/>
                  <a:pt x="99060" y="420426"/>
                </a:cubicBezTo>
                <a:cubicBezTo>
                  <a:pt x="99060" y="421379"/>
                  <a:pt x="99060" y="421379"/>
                  <a:pt x="99060" y="422331"/>
                </a:cubicBezTo>
                <a:cubicBezTo>
                  <a:pt x="99060" y="421379"/>
                  <a:pt x="98108" y="421379"/>
                  <a:pt x="97155" y="420426"/>
                </a:cubicBezTo>
                <a:cubicBezTo>
                  <a:pt x="98108" y="419474"/>
                  <a:pt x="98108" y="418521"/>
                  <a:pt x="98108" y="418521"/>
                </a:cubicBezTo>
                <a:close/>
                <a:moveTo>
                  <a:pt x="96203" y="421379"/>
                </a:moveTo>
                <a:cubicBezTo>
                  <a:pt x="97155" y="421379"/>
                  <a:pt x="98108" y="420426"/>
                  <a:pt x="98108" y="419474"/>
                </a:cubicBezTo>
                <a:cubicBezTo>
                  <a:pt x="99060" y="420426"/>
                  <a:pt x="99060" y="420426"/>
                  <a:pt x="100013" y="421379"/>
                </a:cubicBezTo>
                <a:cubicBezTo>
                  <a:pt x="100013" y="421379"/>
                  <a:pt x="100013" y="422331"/>
                  <a:pt x="100013" y="422331"/>
                </a:cubicBezTo>
                <a:cubicBezTo>
                  <a:pt x="100013" y="422331"/>
                  <a:pt x="100013" y="422331"/>
                  <a:pt x="100013" y="422331"/>
                </a:cubicBezTo>
                <a:cubicBezTo>
                  <a:pt x="100013" y="422331"/>
                  <a:pt x="100013" y="422331"/>
                  <a:pt x="100013" y="422331"/>
                </a:cubicBezTo>
                <a:cubicBezTo>
                  <a:pt x="100013" y="422331"/>
                  <a:pt x="100013" y="422331"/>
                  <a:pt x="100013" y="422331"/>
                </a:cubicBezTo>
                <a:cubicBezTo>
                  <a:pt x="98108" y="423284"/>
                  <a:pt x="97155" y="422331"/>
                  <a:pt x="96203" y="421379"/>
                </a:cubicBezTo>
                <a:close/>
                <a:moveTo>
                  <a:pt x="101918" y="426141"/>
                </a:moveTo>
                <a:cubicBezTo>
                  <a:pt x="100965" y="425189"/>
                  <a:pt x="100013" y="424236"/>
                  <a:pt x="99060" y="423284"/>
                </a:cubicBezTo>
                <a:lnTo>
                  <a:pt x="99060" y="423284"/>
                </a:lnTo>
                <a:cubicBezTo>
                  <a:pt x="99060" y="423284"/>
                  <a:pt x="99060" y="423284"/>
                  <a:pt x="100013" y="423284"/>
                </a:cubicBezTo>
                <a:cubicBezTo>
                  <a:pt x="100965" y="424236"/>
                  <a:pt x="100965" y="425189"/>
                  <a:pt x="101918" y="426141"/>
                </a:cubicBezTo>
                <a:cubicBezTo>
                  <a:pt x="101918" y="425189"/>
                  <a:pt x="101918" y="426141"/>
                  <a:pt x="101918" y="426141"/>
                </a:cubicBezTo>
                <a:close/>
                <a:moveTo>
                  <a:pt x="101918" y="425189"/>
                </a:moveTo>
                <a:cubicBezTo>
                  <a:pt x="101918" y="424236"/>
                  <a:pt x="101918" y="424236"/>
                  <a:pt x="101918" y="425189"/>
                </a:cubicBezTo>
                <a:cubicBezTo>
                  <a:pt x="101918" y="424236"/>
                  <a:pt x="101918" y="424236"/>
                  <a:pt x="101918" y="425189"/>
                </a:cubicBezTo>
                <a:cubicBezTo>
                  <a:pt x="100965" y="424236"/>
                  <a:pt x="100965" y="423284"/>
                  <a:pt x="100013" y="423284"/>
                </a:cubicBezTo>
                <a:cubicBezTo>
                  <a:pt x="100013" y="423284"/>
                  <a:pt x="100013" y="423284"/>
                  <a:pt x="100965" y="423284"/>
                </a:cubicBezTo>
                <a:lnTo>
                  <a:pt x="100965" y="423284"/>
                </a:lnTo>
                <a:cubicBezTo>
                  <a:pt x="100965" y="423284"/>
                  <a:pt x="100965" y="423284"/>
                  <a:pt x="100965" y="423284"/>
                </a:cubicBezTo>
                <a:cubicBezTo>
                  <a:pt x="100965" y="423284"/>
                  <a:pt x="100965" y="423284"/>
                  <a:pt x="100965" y="423284"/>
                </a:cubicBezTo>
                <a:cubicBezTo>
                  <a:pt x="100965" y="423284"/>
                  <a:pt x="100965" y="424236"/>
                  <a:pt x="100965" y="424236"/>
                </a:cubicBezTo>
                <a:cubicBezTo>
                  <a:pt x="100965" y="425189"/>
                  <a:pt x="101918" y="426141"/>
                  <a:pt x="101918" y="427094"/>
                </a:cubicBezTo>
                <a:cubicBezTo>
                  <a:pt x="101918" y="425189"/>
                  <a:pt x="101918" y="425189"/>
                  <a:pt x="101918" y="425189"/>
                </a:cubicBezTo>
                <a:close/>
                <a:moveTo>
                  <a:pt x="102870" y="427094"/>
                </a:moveTo>
                <a:cubicBezTo>
                  <a:pt x="102870" y="427094"/>
                  <a:pt x="102870" y="427094"/>
                  <a:pt x="102870" y="427094"/>
                </a:cubicBezTo>
                <a:cubicBezTo>
                  <a:pt x="102870" y="427094"/>
                  <a:pt x="102870" y="427094"/>
                  <a:pt x="102870" y="427094"/>
                </a:cubicBezTo>
                <a:lnTo>
                  <a:pt x="102870" y="427094"/>
                </a:lnTo>
                <a:cubicBezTo>
                  <a:pt x="102870" y="427094"/>
                  <a:pt x="102870" y="427094"/>
                  <a:pt x="102870" y="427094"/>
                </a:cubicBezTo>
                <a:close/>
                <a:moveTo>
                  <a:pt x="102870" y="428046"/>
                </a:moveTo>
                <a:cubicBezTo>
                  <a:pt x="102870" y="428046"/>
                  <a:pt x="102870" y="428046"/>
                  <a:pt x="102870" y="428046"/>
                </a:cubicBezTo>
                <a:cubicBezTo>
                  <a:pt x="102870" y="428999"/>
                  <a:pt x="102870" y="428046"/>
                  <a:pt x="102870" y="428046"/>
                </a:cubicBezTo>
                <a:cubicBezTo>
                  <a:pt x="102870" y="428046"/>
                  <a:pt x="102870" y="428046"/>
                  <a:pt x="102870" y="428046"/>
                </a:cubicBezTo>
                <a:close/>
                <a:moveTo>
                  <a:pt x="100965" y="430904"/>
                </a:moveTo>
                <a:cubicBezTo>
                  <a:pt x="101918" y="430904"/>
                  <a:pt x="102870" y="429951"/>
                  <a:pt x="102870" y="428999"/>
                </a:cubicBezTo>
                <a:cubicBezTo>
                  <a:pt x="102870" y="428999"/>
                  <a:pt x="103823" y="428046"/>
                  <a:pt x="103823" y="428046"/>
                </a:cubicBezTo>
                <a:cubicBezTo>
                  <a:pt x="103823" y="428046"/>
                  <a:pt x="103823" y="428046"/>
                  <a:pt x="103823" y="428046"/>
                </a:cubicBezTo>
                <a:cubicBezTo>
                  <a:pt x="103823" y="431856"/>
                  <a:pt x="102870" y="432809"/>
                  <a:pt x="100965" y="430904"/>
                </a:cubicBezTo>
                <a:close/>
              </a:path>
            </a:pathLst>
          </a:custGeom>
          <a:solidFill>
            <a:schemeClr val="lt1">
              <a:alpha val="50196"/>
            </a:scheme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58" name="Google Shape;358;p36"/>
          <p:cNvGrpSpPr/>
          <p:nvPr/>
        </p:nvGrpSpPr>
        <p:grpSpPr>
          <a:xfrm>
            <a:off x="1063450" y="4199639"/>
            <a:ext cx="3277594" cy="1748675"/>
            <a:chOff x="1017885" y="2820184"/>
            <a:chExt cx="3386040" cy="2926172"/>
          </a:xfrm>
        </p:grpSpPr>
        <p:pic>
          <p:nvPicPr>
            <p:cNvPr id="359" name="Google Shape;359;p36"/>
            <p:cNvPicPr preferRelativeResize="0"/>
            <p:nvPr/>
          </p:nvPicPr>
          <p:blipFill rotWithShape="1">
            <a:blip r:embed="rId4">
              <a:alphaModFix/>
            </a:blip>
            <a:srcRect/>
            <a:stretch/>
          </p:blipFill>
          <p:spPr>
            <a:xfrm rot="10800000" flipH="1">
              <a:off x="1199926" y="5538246"/>
              <a:ext cx="3204000" cy="208110"/>
            </a:xfrm>
            <a:prstGeom prst="rect">
              <a:avLst/>
            </a:prstGeom>
            <a:noFill/>
            <a:ln>
              <a:noFill/>
            </a:ln>
          </p:spPr>
        </p:pic>
        <p:pic>
          <p:nvPicPr>
            <p:cNvPr id="360" name="Google Shape;360;p36"/>
            <p:cNvPicPr preferRelativeResize="0"/>
            <p:nvPr/>
          </p:nvPicPr>
          <p:blipFill rotWithShape="1">
            <a:blip r:embed="rId4">
              <a:alphaModFix/>
            </a:blip>
            <a:srcRect/>
            <a:stretch/>
          </p:blipFill>
          <p:spPr>
            <a:xfrm rot="10800000" flipH="1">
              <a:off x="1064808" y="2820184"/>
              <a:ext cx="3204000" cy="208110"/>
            </a:xfrm>
            <a:prstGeom prst="rect">
              <a:avLst/>
            </a:prstGeom>
            <a:noFill/>
            <a:ln>
              <a:noFill/>
            </a:ln>
          </p:spPr>
        </p:pic>
        <p:pic>
          <p:nvPicPr>
            <p:cNvPr id="361" name="Google Shape;361;p36"/>
            <p:cNvPicPr preferRelativeResize="0"/>
            <p:nvPr/>
          </p:nvPicPr>
          <p:blipFill rotWithShape="1">
            <a:blip r:embed="rId4">
              <a:alphaModFix/>
            </a:blip>
            <a:srcRect/>
            <a:stretch/>
          </p:blipFill>
          <p:spPr>
            <a:xfrm rot="5400000" flipH="1">
              <a:off x="-305220" y="4165076"/>
              <a:ext cx="2830034" cy="183823"/>
            </a:xfrm>
            <a:prstGeom prst="rect">
              <a:avLst/>
            </a:prstGeom>
            <a:noFill/>
            <a:ln>
              <a:noFill/>
            </a:ln>
          </p:spPr>
        </p:pic>
        <p:pic>
          <p:nvPicPr>
            <p:cNvPr id="362" name="Google Shape;362;p36"/>
            <p:cNvPicPr preferRelativeResize="0"/>
            <p:nvPr/>
          </p:nvPicPr>
          <p:blipFill rotWithShape="1">
            <a:blip r:embed="rId4">
              <a:alphaModFix/>
            </a:blip>
            <a:srcRect/>
            <a:stretch/>
          </p:blipFill>
          <p:spPr>
            <a:xfrm rot="5400000" flipH="1">
              <a:off x="2816624" y="4190215"/>
              <a:ext cx="2830034" cy="183823"/>
            </a:xfrm>
            <a:prstGeom prst="rect">
              <a:avLst/>
            </a:prstGeom>
            <a:noFill/>
            <a:ln>
              <a:noFill/>
            </a:ln>
          </p:spPr>
        </p:pic>
      </p:grpSp>
      <p:grpSp>
        <p:nvGrpSpPr>
          <p:cNvPr id="363" name="Google Shape;363;p36"/>
          <p:cNvGrpSpPr/>
          <p:nvPr/>
        </p:nvGrpSpPr>
        <p:grpSpPr>
          <a:xfrm>
            <a:off x="7927734" y="4163501"/>
            <a:ext cx="3277594" cy="1748675"/>
            <a:chOff x="1017885" y="2820184"/>
            <a:chExt cx="3386040" cy="2926172"/>
          </a:xfrm>
        </p:grpSpPr>
        <p:pic>
          <p:nvPicPr>
            <p:cNvPr id="364" name="Google Shape;364;p36"/>
            <p:cNvPicPr preferRelativeResize="0"/>
            <p:nvPr/>
          </p:nvPicPr>
          <p:blipFill rotWithShape="1">
            <a:blip r:embed="rId5">
              <a:alphaModFix/>
            </a:blip>
            <a:srcRect/>
            <a:stretch/>
          </p:blipFill>
          <p:spPr>
            <a:xfrm rot="10800000" flipH="1">
              <a:off x="1199926" y="5538246"/>
              <a:ext cx="3204000" cy="208110"/>
            </a:xfrm>
            <a:prstGeom prst="rect">
              <a:avLst/>
            </a:prstGeom>
            <a:noFill/>
            <a:ln>
              <a:noFill/>
            </a:ln>
          </p:spPr>
        </p:pic>
        <p:pic>
          <p:nvPicPr>
            <p:cNvPr id="365" name="Google Shape;365;p36"/>
            <p:cNvPicPr preferRelativeResize="0"/>
            <p:nvPr/>
          </p:nvPicPr>
          <p:blipFill rotWithShape="1">
            <a:blip r:embed="rId5">
              <a:alphaModFix/>
            </a:blip>
            <a:srcRect/>
            <a:stretch/>
          </p:blipFill>
          <p:spPr>
            <a:xfrm rot="10800000" flipH="1">
              <a:off x="1064808" y="2820184"/>
              <a:ext cx="3204000" cy="208110"/>
            </a:xfrm>
            <a:prstGeom prst="rect">
              <a:avLst/>
            </a:prstGeom>
            <a:noFill/>
            <a:ln>
              <a:noFill/>
            </a:ln>
          </p:spPr>
        </p:pic>
        <p:pic>
          <p:nvPicPr>
            <p:cNvPr id="366" name="Google Shape;366;p36"/>
            <p:cNvPicPr preferRelativeResize="0"/>
            <p:nvPr/>
          </p:nvPicPr>
          <p:blipFill rotWithShape="1">
            <a:blip r:embed="rId5">
              <a:alphaModFix/>
            </a:blip>
            <a:srcRect/>
            <a:stretch/>
          </p:blipFill>
          <p:spPr>
            <a:xfrm rot="5400000" flipH="1">
              <a:off x="-305220" y="4165076"/>
              <a:ext cx="2830034" cy="183823"/>
            </a:xfrm>
            <a:prstGeom prst="rect">
              <a:avLst/>
            </a:prstGeom>
            <a:noFill/>
            <a:ln>
              <a:noFill/>
            </a:ln>
          </p:spPr>
        </p:pic>
        <p:pic>
          <p:nvPicPr>
            <p:cNvPr id="367" name="Google Shape;367;p36"/>
            <p:cNvPicPr preferRelativeResize="0"/>
            <p:nvPr/>
          </p:nvPicPr>
          <p:blipFill rotWithShape="1">
            <a:blip r:embed="rId5">
              <a:alphaModFix/>
            </a:blip>
            <a:srcRect/>
            <a:stretch/>
          </p:blipFill>
          <p:spPr>
            <a:xfrm rot="5400000" flipH="1">
              <a:off x="2816624" y="4190215"/>
              <a:ext cx="2830034" cy="183823"/>
            </a:xfrm>
            <a:prstGeom prst="rect">
              <a:avLst/>
            </a:prstGeom>
            <a:noFill/>
            <a:ln>
              <a:noFill/>
            </a:ln>
          </p:spPr>
        </p:pic>
      </p:grpSp>
      <p:grpSp>
        <p:nvGrpSpPr>
          <p:cNvPr id="368" name="Google Shape;368;p36"/>
          <p:cNvGrpSpPr/>
          <p:nvPr/>
        </p:nvGrpSpPr>
        <p:grpSpPr>
          <a:xfrm>
            <a:off x="4449244" y="4172927"/>
            <a:ext cx="3277594" cy="1748675"/>
            <a:chOff x="1017885" y="2820184"/>
            <a:chExt cx="3386040" cy="2926172"/>
          </a:xfrm>
        </p:grpSpPr>
        <p:pic>
          <p:nvPicPr>
            <p:cNvPr id="369" name="Google Shape;369;p36"/>
            <p:cNvPicPr preferRelativeResize="0"/>
            <p:nvPr/>
          </p:nvPicPr>
          <p:blipFill rotWithShape="1">
            <a:blip r:embed="rId6">
              <a:alphaModFix/>
            </a:blip>
            <a:srcRect/>
            <a:stretch/>
          </p:blipFill>
          <p:spPr>
            <a:xfrm rot="10800000" flipH="1">
              <a:off x="1199926" y="5538246"/>
              <a:ext cx="3204000" cy="208110"/>
            </a:xfrm>
            <a:prstGeom prst="rect">
              <a:avLst/>
            </a:prstGeom>
            <a:noFill/>
            <a:ln>
              <a:noFill/>
            </a:ln>
          </p:spPr>
        </p:pic>
        <p:pic>
          <p:nvPicPr>
            <p:cNvPr id="370" name="Google Shape;370;p36"/>
            <p:cNvPicPr preferRelativeResize="0"/>
            <p:nvPr/>
          </p:nvPicPr>
          <p:blipFill rotWithShape="1">
            <a:blip r:embed="rId6">
              <a:alphaModFix/>
            </a:blip>
            <a:srcRect/>
            <a:stretch/>
          </p:blipFill>
          <p:spPr>
            <a:xfrm rot="10800000" flipH="1">
              <a:off x="1064808" y="2820184"/>
              <a:ext cx="3204000" cy="208110"/>
            </a:xfrm>
            <a:prstGeom prst="rect">
              <a:avLst/>
            </a:prstGeom>
            <a:noFill/>
            <a:ln>
              <a:noFill/>
            </a:ln>
          </p:spPr>
        </p:pic>
        <p:pic>
          <p:nvPicPr>
            <p:cNvPr id="371" name="Google Shape;371;p36"/>
            <p:cNvPicPr preferRelativeResize="0"/>
            <p:nvPr/>
          </p:nvPicPr>
          <p:blipFill rotWithShape="1">
            <a:blip r:embed="rId6">
              <a:alphaModFix/>
            </a:blip>
            <a:srcRect/>
            <a:stretch/>
          </p:blipFill>
          <p:spPr>
            <a:xfrm rot="5400000" flipH="1">
              <a:off x="-305220" y="4165076"/>
              <a:ext cx="2830034" cy="183823"/>
            </a:xfrm>
            <a:prstGeom prst="rect">
              <a:avLst/>
            </a:prstGeom>
            <a:noFill/>
            <a:ln>
              <a:noFill/>
            </a:ln>
          </p:spPr>
        </p:pic>
        <p:pic>
          <p:nvPicPr>
            <p:cNvPr id="372" name="Google Shape;372;p36"/>
            <p:cNvPicPr preferRelativeResize="0"/>
            <p:nvPr/>
          </p:nvPicPr>
          <p:blipFill rotWithShape="1">
            <a:blip r:embed="rId6">
              <a:alphaModFix/>
            </a:blip>
            <a:srcRect/>
            <a:stretch/>
          </p:blipFill>
          <p:spPr>
            <a:xfrm rot="5400000" flipH="1">
              <a:off x="2816624" y="4190215"/>
              <a:ext cx="2830034" cy="183823"/>
            </a:xfrm>
            <a:prstGeom prst="rect">
              <a:avLst/>
            </a:prstGeom>
            <a:noFill/>
            <a:ln>
              <a:noFill/>
            </a:ln>
          </p:spPr>
        </p:pic>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8" name="Google Shape;148;p25"/>
          <p:cNvSpPr/>
          <p:nvPr/>
        </p:nvSpPr>
        <p:spPr>
          <a:xfrm rot="8321483">
            <a:off x="516457" y="1347857"/>
            <a:ext cx="1682451" cy="480542"/>
          </a:xfrm>
          <a:custGeom>
            <a:avLst/>
            <a:gdLst/>
            <a:ahLst/>
            <a:cxnLst/>
            <a:rect l="l" t="t" r="r" b="b"/>
            <a:pathLst>
              <a:path w="7659384" h="1673412" extrusionOk="0">
                <a:moveTo>
                  <a:pt x="197437" y="0"/>
                </a:moveTo>
                <a:lnTo>
                  <a:pt x="7604587" y="0"/>
                </a:lnTo>
                <a:lnTo>
                  <a:pt x="7349060" y="196414"/>
                </a:lnTo>
                <a:lnTo>
                  <a:pt x="7659384" y="434947"/>
                </a:lnTo>
                <a:lnTo>
                  <a:pt x="7659384" y="462083"/>
                </a:lnTo>
                <a:lnTo>
                  <a:pt x="7349061" y="700616"/>
                </a:lnTo>
                <a:lnTo>
                  <a:pt x="7658358" y="938359"/>
                </a:lnTo>
                <a:lnTo>
                  <a:pt x="7349060" y="1176104"/>
                </a:lnTo>
                <a:lnTo>
                  <a:pt x="7659384" y="1414637"/>
                </a:lnTo>
                <a:lnTo>
                  <a:pt x="7659384" y="1441774"/>
                </a:lnTo>
                <a:lnTo>
                  <a:pt x="7358029" y="1673412"/>
                </a:lnTo>
                <a:lnTo>
                  <a:pt x="211955" y="1673412"/>
                </a:lnTo>
                <a:lnTo>
                  <a:pt x="327976" y="1584232"/>
                </a:lnTo>
                <a:lnTo>
                  <a:pt x="0" y="1332130"/>
                </a:lnTo>
                <a:lnTo>
                  <a:pt x="327975" y="1080030"/>
                </a:lnTo>
                <a:lnTo>
                  <a:pt x="18678" y="842286"/>
                </a:lnTo>
                <a:lnTo>
                  <a:pt x="327976" y="604542"/>
                </a:lnTo>
                <a:lnTo>
                  <a:pt x="0" y="352440"/>
                </a:lnTo>
                <a:lnTo>
                  <a:pt x="327975" y="100340"/>
                </a:lnTo>
                <a:close/>
              </a:path>
            </a:pathLst>
          </a:custGeom>
          <a:solidFill>
            <a:schemeClr val="lt1">
              <a:alpha val="50196"/>
            </a:schemeClr>
          </a:solidFill>
          <a:ln>
            <a:noFill/>
          </a:ln>
        </p:spPr>
        <p:txBody>
          <a:bodyPr spcFirstLastPara="1" wrap="square" lIns="245700" tIns="122825" rIns="245700" bIns="1228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 name="Google Shape;149;p25"/>
          <p:cNvSpPr txBox="1">
            <a:spLocks noGrp="1"/>
          </p:cNvSpPr>
          <p:nvPr>
            <p:ph type="title"/>
          </p:nvPr>
        </p:nvSpPr>
        <p:spPr>
          <a:xfrm>
            <a:off x="1490640" y="189939"/>
            <a:ext cx="5862158" cy="1324800"/>
          </a:xfrm>
          <a:prstGeom prst="rect">
            <a:avLst/>
          </a:prstGeom>
          <a:noFill/>
          <a:ln>
            <a:noFill/>
          </a:ln>
        </p:spPr>
        <p:txBody>
          <a:bodyPr spcFirstLastPara="1" wrap="square" lIns="121900" tIns="121900" rIns="121900" bIns="121900" anchor="t" anchorCtr="0">
            <a:noAutofit/>
          </a:bodyPr>
          <a:lstStyle/>
          <a:p>
            <a:pPr marL="0" lvl="0" indent="0" algn="r" rtl="0">
              <a:lnSpc>
                <a:spcPct val="100000"/>
              </a:lnSpc>
              <a:spcBef>
                <a:spcPts val="0"/>
              </a:spcBef>
              <a:spcAft>
                <a:spcPts val="0"/>
              </a:spcAft>
              <a:buSzPts val="7000"/>
              <a:buNone/>
            </a:pPr>
            <a:r>
              <a:rPr lang="en" sz="3200">
                <a:solidFill>
                  <a:schemeClr val="accent1"/>
                </a:solidFill>
              </a:rPr>
              <a:t>Introduction</a:t>
            </a:r>
            <a:endParaRPr sz="3200">
              <a:solidFill>
                <a:schemeClr val="accent1"/>
              </a:solidFill>
            </a:endParaRPr>
          </a:p>
        </p:txBody>
      </p:sp>
      <p:pic>
        <p:nvPicPr>
          <p:cNvPr id="5" name="Picture 4">
            <a:extLst>
              <a:ext uri="{FF2B5EF4-FFF2-40B4-BE49-F238E27FC236}">
                <a16:creationId xmlns:a16="http://schemas.microsoft.com/office/drawing/2014/main" id="{816EF07A-7D53-4A78-B9F7-D6E25FCA535B}"/>
              </a:ext>
            </a:extLst>
          </p:cNvPr>
          <p:cNvPicPr>
            <a:picLocks noChangeAspect="1"/>
          </p:cNvPicPr>
          <p:nvPr/>
        </p:nvPicPr>
        <p:blipFill>
          <a:blip r:embed="rId3"/>
          <a:stretch>
            <a:fillRect/>
          </a:stretch>
        </p:blipFill>
        <p:spPr>
          <a:xfrm>
            <a:off x="1769086" y="852339"/>
            <a:ext cx="7979826" cy="5575424"/>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5" name="Google Shape;175;p28"/>
          <p:cNvSpPr txBox="1">
            <a:spLocks noGrp="1"/>
          </p:cNvSpPr>
          <p:nvPr>
            <p:ph type="body" idx="2"/>
          </p:nvPr>
        </p:nvSpPr>
        <p:spPr>
          <a:xfrm>
            <a:off x="4841850" y="2902475"/>
            <a:ext cx="6229500" cy="3066000"/>
          </a:xfrm>
          <a:prstGeom prst="rect">
            <a:avLst/>
          </a:prstGeom>
          <a:noFill/>
          <a:ln>
            <a:noFill/>
          </a:ln>
        </p:spPr>
        <p:txBody>
          <a:bodyPr spcFirstLastPara="1" wrap="square" lIns="121900" tIns="121900" rIns="121900" bIns="121900" anchor="t" anchorCtr="0">
            <a:noAutofit/>
          </a:bodyPr>
          <a:lstStyle/>
          <a:p>
            <a:pPr marL="0" lvl="0" indent="0" algn="l" rtl="0">
              <a:lnSpc>
                <a:spcPct val="115000"/>
              </a:lnSpc>
              <a:spcBef>
                <a:spcPts val="0"/>
              </a:spcBef>
              <a:spcAft>
                <a:spcPts val="0"/>
              </a:spcAft>
              <a:buSzPts val="1900"/>
              <a:buNone/>
            </a:pPr>
            <a:r>
              <a:rPr lang="en"/>
              <a:t>Did you know that elephants can sense storms?</a:t>
            </a:r>
            <a:endParaRPr/>
          </a:p>
          <a:p>
            <a:pPr marL="0" lvl="0" indent="0" algn="l" rtl="0">
              <a:lnSpc>
                <a:spcPct val="115000"/>
              </a:lnSpc>
              <a:spcBef>
                <a:spcPts val="2100"/>
              </a:spcBef>
              <a:spcAft>
                <a:spcPts val="2100"/>
              </a:spcAft>
              <a:buSzPts val="1900"/>
              <a:buNone/>
            </a:pPr>
            <a:r>
              <a:rPr lang="en"/>
              <a:t>Elephans may be able to detect a thunderstorm from hundreds of miles away, and will head towards it, looking for water. </a:t>
            </a:r>
            <a:endParaRPr/>
          </a:p>
        </p:txBody>
      </p:sp>
      <p:grpSp>
        <p:nvGrpSpPr>
          <p:cNvPr id="176" name="Google Shape;176;p28"/>
          <p:cNvGrpSpPr/>
          <p:nvPr/>
        </p:nvGrpSpPr>
        <p:grpSpPr>
          <a:xfrm rot="918571">
            <a:off x="1081511" y="3409664"/>
            <a:ext cx="2385249" cy="2516268"/>
            <a:chOff x="2368761" y="841731"/>
            <a:chExt cx="3148926" cy="3321893"/>
          </a:xfrm>
        </p:grpSpPr>
        <p:sp>
          <p:nvSpPr>
            <p:cNvPr id="177" name="Google Shape;177;p28"/>
            <p:cNvSpPr/>
            <p:nvPr/>
          </p:nvSpPr>
          <p:spPr>
            <a:xfrm rot="-5400000">
              <a:off x="2281268" y="934270"/>
              <a:ext cx="3321893" cy="3136815"/>
            </a:xfrm>
            <a:custGeom>
              <a:avLst/>
              <a:gdLst/>
              <a:ahLst/>
              <a:cxnLst/>
              <a:rect l="l" t="t" r="r" b="b"/>
              <a:pathLst>
                <a:path w="3321893" h="3136815" extrusionOk="0">
                  <a:moveTo>
                    <a:pt x="15340" y="3136815"/>
                  </a:moveTo>
                  <a:lnTo>
                    <a:pt x="7823" y="3136815"/>
                  </a:lnTo>
                  <a:lnTo>
                    <a:pt x="7246" y="3128385"/>
                  </a:lnTo>
                  <a:cubicBezTo>
                    <a:pt x="6349" y="3090892"/>
                    <a:pt x="7943" y="3056246"/>
                    <a:pt x="7943" y="3056246"/>
                  </a:cubicBezTo>
                  <a:close/>
                  <a:moveTo>
                    <a:pt x="3321893" y="1"/>
                  </a:moveTo>
                  <a:lnTo>
                    <a:pt x="3321893" y="3136815"/>
                  </a:lnTo>
                  <a:lnTo>
                    <a:pt x="17984" y="3136815"/>
                  </a:lnTo>
                  <a:lnTo>
                    <a:pt x="17230" y="3124210"/>
                  </a:lnTo>
                  <a:cubicBezTo>
                    <a:pt x="10841" y="3016343"/>
                    <a:pt x="1548" y="2851636"/>
                    <a:pt x="1548" y="2806198"/>
                  </a:cubicBezTo>
                  <a:cubicBezTo>
                    <a:pt x="1548" y="2736959"/>
                    <a:pt x="16347" y="2543684"/>
                    <a:pt x="16347" y="2543684"/>
                  </a:cubicBezTo>
                  <a:cubicBezTo>
                    <a:pt x="16347" y="2543684"/>
                    <a:pt x="-3275" y="2373088"/>
                    <a:pt x="1253" y="2303722"/>
                  </a:cubicBezTo>
                  <a:cubicBezTo>
                    <a:pt x="5782" y="2234348"/>
                    <a:pt x="45026" y="2187485"/>
                    <a:pt x="45026" y="2187485"/>
                  </a:cubicBezTo>
                  <a:lnTo>
                    <a:pt x="11470" y="2153021"/>
                  </a:lnTo>
                  <a:cubicBezTo>
                    <a:pt x="11470" y="2153021"/>
                    <a:pt x="-12796" y="1873544"/>
                    <a:pt x="9264" y="1796828"/>
                  </a:cubicBezTo>
                  <a:cubicBezTo>
                    <a:pt x="31324" y="1720106"/>
                    <a:pt x="64414" y="1714619"/>
                    <a:pt x="64414" y="1714619"/>
                  </a:cubicBezTo>
                  <a:cubicBezTo>
                    <a:pt x="64414" y="1714619"/>
                    <a:pt x="44560" y="1646127"/>
                    <a:pt x="64414" y="1558439"/>
                  </a:cubicBezTo>
                  <a:cubicBezTo>
                    <a:pt x="84269" y="1470764"/>
                    <a:pt x="84269" y="1435149"/>
                    <a:pt x="84269" y="1435149"/>
                  </a:cubicBezTo>
                  <a:lnTo>
                    <a:pt x="15882" y="1402265"/>
                  </a:lnTo>
                  <a:cubicBezTo>
                    <a:pt x="15882" y="1402265"/>
                    <a:pt x="5737" y="1346056"/>
                    <a:pt x="7945" y="1296678"/>
                  </a:cubicBezTo>
                  <a:cubicBezTo>
                    <a:pt x="10155" y="1247287"/>
                    <a:pt x="-890" y="948244"/>
                    <a:pt x="3528" y="843983"/>
                  </a:cubicBezTo>
                  <a:cubicBezTo>
                    <a:pt x="7945" y="739728"/>
                    <a:pt x="14320" y="614408"/>
                    <a:pt x="20563" y="573690"/>
                  </a:cubicBezTo>
                  <a:cubicBezTo>
                    <a:pt x="26805" y="532993"/>
                    <a:pt x="4957" y="211218"/>
                    <a:pt x="4957" y="211218"/>
                  </a:cubicBezTo>
                  <a:cubicBezTo>
                    <a:pt x="4957" y="211218"/>
                    <a:pt x="100156" y="224786"/>
                    <a:pt x="107958" y="158882"/>
                  </a:cubicBezTo>
                  <a:cubicBezTo>
                    <a:pt x="115762" y="92978"/>
                    <a:pt x="26805" y="77467"/>
                    <a:pt x="26805" y="77467"/>
                  </a:cubicBezTo>
                  <a:lnTo>
                    <a:pt x="22320" y="0"/>
                  </a:lnTo>
                  <a:close/>
                </a:path>
              </a:pathLst>
            </a:custGeom>
            <a:solidFill>
              <a:srgbClr val="FFFFFF"/>
            </a:solidFill>
            <a:ln>
              <a:noFill/>
            </a:ln>
            <a:effectLst>
              <a:outerShdw blurRad="57150" dist="19050" dir="5400000" algn="bl" rotWithShape="0">
                <a:srgbClr val="000000">
                  <a:alpha val="29019"/>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8" name="Google Shape;178;p28"/>
            <p:cNvSpPr/>
            <p:nvPr/>
          </p:nvSpPr>
          <p:spPr>
            <a:xfrm rot="-5400000">
              <a:off x="2321639" y="901972"/>
              <a:ext cx="3243170" cy="3148926"/>
            </a:xfrm>
            <a:custGeom>
              <a:avLst/>
              <a:gdLst/>
              <a:ahLst/>
              <a:cxnLst/>
              <a:rect l="l" t="t" r="r" b="b"/>
              <a:pathLst>
                <a:path w="3243170" h="3148926" extrusionOk="0">
                  <a:moveTo>
                    <a:pt x="20529" y="3148926"/>
                  </a:moveTo>
                  <a:lnTo>
                    <a:pt x="13055" y="3148926"/>
                  </a:lnTo>
                  <a:lnTo>
                    <a:pt x="10969" y="3138376"/>
                  </a:lnTo>
                  <a:cubicBezTo>
                    <a:pt x="4356" y="3089791"/>
                    <a:pt x="7943" y="3011837"/>
                    <a:pt x="7943" y="3011837"/>
                  </a:cubicBezTo>
                  <a:close/>
                  <a:moveTo>
                    <a:pt x="3243170" y="0"/>
                  </a:moveTo>
                  <a:lnTo>
                    <a:pt x="3243170" y="3148926"/>
                  </a:lnTo>
                  <a:lnTo>
                    <a:pt x="21390" y="3148926"/>
                  </a:lnTo>
                  <a:lnTo>
                    <a:pt x="20126" y="3128183"/>
                  </a:lnTo>
                  <a:cubicBezTo>
                    <a:pt x="14197" y="3030150"/>
                    <a:pt x="1548" y="2814800"/>
                    <a:pt x="1548" y="2761789"/>
                  </a:cubicBezTo>
                  <a:cubicBezTo>
                    <a:pt x="1548" y="2692550"/>
                    <a:pt x="16347" y="2499275"/>
                    <a:pt x="16347" y="2499275"/>
                  </a:cubicBezTo>
                  <a:cubicBezTo>
                    <a:pt x="16347" y="2499275"/>
                    <a:pt x="-3275" y="2328679"/>
                    <a:pt x="1253" y="2259313"/>
                  </a:cubicBezTo>
                  <a:cubicBezTo>
                    <a:pt x="5782" y="2189939"/>
                    <a:pt x="45026" y="2143076"/>
                    <a:pt x="45026" y="2143076"/>
                  </a:cubicBezTo>
                  <a:lnTo>
                    <a:pt x="11470" y="2108612"/>
                  </a:lnTo>
                  <a:cubicBezTo>
                    <a:pt x="11470" y="2108612"/>
                    <a:pt x="-12796" y="1829135"/>
                    <a:pt x="9264" y="1752419"/>
                  </a:cubicBezTo>
                  <a:cubicBezTo>
                    <a:pt x="31324" y="1675697"/>
                    <a:pt x="64414" y="1670210"/>
                    <a:pt x="64414" y="1670210"/>
                  </a:cubicBezTo>
                  <a:cubicBezTo>
                    <a:pt x="64414" y="1670210"/>
                    <a:pt x="44560" y="1601718"/>
                    <a:pt x="64414" y="1514030"/>
                  </a:cubicBezTo>
                  <a:cubicBezTo>
                    <a:pt x="84269" y="1426355"/>
                    <a:pt x="84269" y="1390740"/>
                    <a:pt x="84269" y="1390740"/>
                  </a:cubicBezTo>
                  <a:lnTo>
                    <a:pt x="15882" y="1357856"/>
                  </a:lnTo>
                  <a:cubicBezTo>
                    <a:pt x="15882" y="1357856"/>
                    <a:pt x="5737" y="1301647"/>
                    <a:pt x="7945" y="1252269"/>
                  </a:cubicBezTo>
                  <a:cubicBezTo>
                    <a:pt x="10155" y="1202878"/>
                    <a:pt x="-890" y="903835"/>
                    <a:pt x="3528" y="799574"/>
                  </a:cubicBezTo>
                  <a:cubicBezTo>
                    <a:pt x="7945" y="695319"/>
                    <a:pt x="14320" y="569999"/>
                    <a:pt x="20563" y="529281"/>
                  </a:cubicBezTo>
                  <a:cubicBezTo>
                    <a:pt x="26805" y="488584"/>
                    <a:pt x="4957" y="166809"/>
                    <a:pt x="4957" y="166809"/>
                  </a:cubicBezTo>
                  <a:cubicBezTo>
                    <a:pt x="4957" y="166809"/>
                    <a:pt x="100156" y="180377"/>
                    <a:pt x="107958" y="114473"/>
                  </a:cubicBezTo>
                  <a:cubicBezTo>
                    <a:pt x="115762" y="48569"/>
                    <a:pt x="26805" y="33058"/>
                    <a:pt x="26805" y="33058"/>
                  </a:cubicBezTo>
                  <a:lnTo>
                    <a:pt x="24891" y="0"/>
                  </a:lnTo>
                  <a:close/>
                </a:path>
              </a:pathLst>
            </a:custGeom>
            <a:solidFill>
              <a:srgbClr val="F3F3F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 sz="1800" b="0" i="0" u="none" strike="noStrike" cap="none">
                  <a:solidFill>
                    <a:srgbClr val="000000"/>
                  </a:solidFill>
                  <a:latin typeface="Calibri"/>
                  <a:ea typeface="Calibri"/>
                  <a:cs typeface="Calibri"/>
                  <a:sym typeface="Calibri"/>
                </a:rPr>
                <a:t>	</a:t>
              </a:r>
              <a:endParaRPr sz="1800" b="0" i="0" u="none" strike="noStrike" cap="none">
                <a:solidFill>
                  <a:srgbClr val="000000"/>
                </a:solidFill>
                <a:latin typeface="Calibri"/>
                <a:ea typeface="Calibri"/>
                <a:cs typeface="Calibri"/>
                <a:sym typeface="Calibri"/>
              </a:endParaRPr>
            </a:p>
          </p:txBody>
        </p:sp>
      </p:grpSp>
      <p:sp>
        <p:nvSpPr>
          <p:cNvPr id="179" name="Google Shape;179;p28"/>
          <p:cNvSpPr/>
          <p:nvPr/>
        </p:nvSpPr>
        <p:spPr>
          <a:xfrm>
            <a:off x="1862977" y="851054"/>
            <a:ext cx="236191" cy="881253"/>
          </a:xfrm>
          <a:custGeom>
            <a:avLst/>
            <a:gdLst/>
            <a:ahLst/>
            <a:cxnLst/>
            <a:rect l="l" t="t" r="r" b="b"/>
            <a:pathLst>
              <a:path w="521969" h="1958339" extrusionOk="0">
                <a:moveTo>
                  <a:pt x="510540" y="0"/>
                </a:moveTo>
                <a:lnTo>
                  <a:pt x="437198" y="0"/>
                </a:lnTo>
                <a:cubicBezTo>
                  <a:pt x="196215" y="0"/>
                  <a:pt x="0" y="196215"/>
                  <a:pt x="0" y="437197"/>
                </a:cubicBezTo>
                <a:lnTo>
                  <a:pt x="0" y="1521143"/>
                </a:lnTo>
                <a:cubicBezTo>
                  <a:pt x="0" y="1762125"/>
                  <a:pt x="196215" y="1958340"/>
                  <a:pt x="437198" y="1958340"/>
                </a:cubicBezTo>
                <a:lnTo>
                  <a:pt x="521970" y="1958340"/>
                </a:lnTo>
                <a:lnTo>
                  <a:pt x="510540" y="0"/>
                </a:lnTo>
                <a:close/>
              </a:path>
            </a:pathLst>
          </a:custGeom>
          <a:solidFill>
            <a:srgbClr val="000000">
              <a:alpha val="352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80" name="Google Shape;180;p28"/>
          <p:cNvPicPr preferRelativeResize="0"/>
          <p:nvPr/>
        </p:nvPicPr>
        <p:blipFill rotWithShape="1">
          <a:blip r:embed="rId3">
            <a:alphaModFix/>
          </a:blip>
          <a:srcRect/>
          <a:stretch/>
        </p:blipFill>
        <p:spPr>
          <a:xfrm>
            <a:off x="627415" y="3540266"/>
            <a:ext cx="3378575" cy="2255133"/>
          </a:xfrm>
          <a:prstGeom prst="rect">
            <a:avLst/>
          </a:prstGeom>
          <a:noFill/>
          <a:ln>
            <a:noFill/>
          </a:ln>
          <a:effectLst>
            <a:outerShdw blurRad="50800" dist="12700" dir="2700000" algn="tl" rotWithShape="0">
              <a:srgbClr val="000000">
                <a:alpha val="40000"/>
              </a:srgbClr>
            </a:outerShdw>
          </a:effectLst>
        </p:spPr>
      </p:pic>
      <p:sp>
        <p:nvSpPr>
          <p:cNvPr id="181" name="Google Shape;181;p28"/>
          <p:cNvSpPr/>
          <p:nvPr/>
        </p:nvSpPr>
        <p:spPr>
          <a:xfrm rot="8335811">
            <a:off x="299788" y="3444541"/>
            <a:ext cx="1777922" cy="480542"/>
          </a:xfrm>
          <a:custGeom>
            <a:avLst/>
            <a:gdLst/>
            <a:ahLst/>
            <a:cxnLst/>
            <a:rect l="l" t="t" r="r" b="b"/>
            <a:pathLst>
              <a:path w="7659384" h="1673412" extrusionOk="0">
                <a:moveTo>
                  <a:pt x="197437" y="0"/>
                </a:moveTo>
                <a:lnTo>
                  <a:pt x="7604587" y="0"/>
                </a:lnTo>
                <a:lnTo>
                  <a:pt x="7349060" y="196414"/>
                </a:lnTo>
                <a:lnTo>
                  <a:pt x="7659384" y="434947"/>
                </a:lnTo>
                <a:lnTo>
                  <a:pt x="7659384" y="462083"/>
                </a:lnTo>
                <a:lnTo>
                  <a:pt x="7349061" y="700616"/>
                </a:lnTo>
                <a:lnTo>
                  <a:pt x="7658358" y="938359"/>
                </a:lnTo>
                <a:lnTo>
                  <a:pt x="7349060" y="1176104"/>
                </a:lnTo>
                <a:lnTo>
                  <a:pt x="7659384" y="1414637"/>
                </a:lnTo>
                <a:lnTo>
                  <a:pt x="7659384" y="1441774"/>
                </a:lnTo>
                <a:lnTo>
                  <a:pt x="7358029" y="1673412"/>
                </a:lnTo>
                <a:lnTo>
                  <a:pt x="211955" y="1673412"/>
                </a:lnTo>
                <a:lnTo>
                  <a:pt x="327976" y="1584232"/>
                </a:lnTo>
                <a:lnTo>
                  <a:pt x="0" y="1332130"/>
                </a:lnTo>
                <a:lnTo>
                  <a:pt x="327975" y="1080030"/>
                </a:lnTo>
                <a:lnTo>
                  <a:pt x="18678" y="842286"/>
                </a:lnTo>
                <a:lnTo>
                  <a:pt x="327976" y="604542"/>
                </a:lnTo>
                <a:lnTo>
                  <a:pt x="0" y="352440"/>
                </a:lnTo>
                <a:lnTo>
                  <a:pt x="327975" y="100340"/>
                </a:lnTo>
                <a:close/>
              </a:path>
            </a:pathLst>
          </a:custGeom>
          <a:solidFill>
            <a:schemeClr val="lt1">
              <a:alpha val="50196"/>
            </a:schemeClr>
          </a:solidFill>
          <a:ln>
            <a:noFill/>
          </a:ln>
        </p:spPr>
        <p:txBody>
          <a:bodyPr spcFirstLastPara="1" wrap="square" lIns="245700" tIns="122825" rIns="245700" bIns="1228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 name="Google Shape;182;p28"/>
          <p:cNvSpPr/>
          <p:nvPr/>
        </p:nvSpPr>
        <p:spPr>
          <a:xfrm rot="8335811">
            <a:off x="2912363" y="5451991"/>
            <a:ext cx="1777922" cy="480542"/>
          </a:xfrm>
          <a:custGeom>
            <a:avLst/>
            <a:gdLst/>
            <a:ahLst/>
            <a:cxnLst/>
            <a:rect l="l" t="t" r="r" b="b"/>
            <a:pathLst>
              <a:path w="7659384" h="1673412" extrusionOk="0">
                <a:moveTo>
                  <a:pt x="197437" y="0"/>
                </a:moveTo>
                <a:lnTo>
                  <a:pt x="7604587" y="0"/>
                </a:lnTo>
                <a:lnTo>
                  <a:pt x="7349060" y="196414"/>
                </a:lnTo>
                <a:lnTo>
                  <a:pt x="7659384" y="434947"/>
                </a:lnTo>
                <a:lnTo>
                  <a:pt x="7659384" y="462083"/>
                </a:lnTo>
                <a:lnTo>
                  <a:pt x="7349061" y="700616"/>
                </a:lnTo>
                <a:lnTo>
                  <a:pt x="7658358" y="938359"/>
                </a:lnTo>
                <a:lnTo>
                  <a:pt x="7349060" y="1176104"/>
                </a:lnTo>
                <a:lnTo>
                  <a:pt x="7659384" y="1414637"/>
                </a:lnTo>
                <a:lnTo>
                  <a:pt x="7659384" y="1441774"/>
                </a:lnTo>
                <a:lnTo>
                  <a:pt x="7358029" y="1673412"/>
                </a:lnTo>
                <a:lnTo>
                  <a:pt x="211955" y="1673412"/>
                </a:lnTo>
                <a:lnTo>
                  <a:pt x="327976" y="1584232"/>
                </a:lnTo>
                <a:lnTo>
                  <a:pt x="0" y="1332130"/>
                </a:lnTo>
                <a:lnTo>
                  <a:pt x="327975" y="1080030"/>
                </a:lnTo>
                <a:lnTo>
                  <a:pt x="18678" y="842286"/>
                </a:lnTo>
                <a:lnTo>
                  <a:pt x="327976" y="604542"/>
                </a:lnTo>
                <a:lnTo>
                  <a:pt x="0" y="352440"/>
                </a:lnTo>
                <a:lnTo>
                  <a:pt x="327975" y="100340"/>
                </a:lnTo>
                <a:close/>
              </a:path>
            </a:pathLst>
          </a:custGeom>
          <a:solidFill>
            <a:schemeClr val="lt1">
              <a:alpha val="50196"/>
            </a:schemeClr>
          </a:solidFill>
          <a:ln>
            <a:noFill/>
          </a:ln>
        </p:spPr>
        <p:txBody>
          <a:bodyPr spcFirstLastPara="1" wrap="square" lIns="245700" tIns="122825" rIns="245700" bIns="1228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83" name="Google Shape;183;p28" descr="A black and white outline of a city&#10;&#10;Description automatically generated with medium confidence"/>
          <p:cNvPicPr preferRelativeResize="0"/>
          <p:nvPr/>
        </p:nvPicPr>
        <p:blipFill rotWithShape="1">
          <a:blip r:embed="rId4">
            <a:alphaModFix/>
          </a:blip>
          <a:srcRect l="36449" t="26820" r="45730" b="33970"/>
          <a:stretch/>
        </p:blipFill>
        <p:spPr>
          <a:xfrm>
            <a:off x="2685437" y="429668"/>
            <a:ext cx="1320553" cy="1265866"/>
          </a:xfrm>
          <a:custGeom>
            <a:avLst/>
            <a:gdLst/>
            <a:ahLst/>
            <a:cxnLst/>
            <a:rect l="l" t="t" r="r" b="b"/>
            <a:pathLst>
              <a:path w="1320553" h="1265866" extrusionOk="0">
                <a:moveTo>
                  <a:pt x="583958" y="0"/>
                </a:moveTo>
                <a:cubicBezTo>
                  <a:pt x="624904" y="0"/>
                  <a:pt x="663694" y="13792"/>
                  <a:pt x="695589" y="40084"/>
                </a:cubicBezTo>
                <a:lnTo>
                  <a:pt x="1255035" y="495227"/>
                </a:lnTo>
                <a:cubicBezTo>
                  <a:pt x="1296842" y="529276"/>
                  <a:pt x="1320979" y="579273"/>
                  <a:pt x="1320548" y="633149"/>
                </a:cubicBezTo>
                <a:cubicBezTo>
                  <a:pt x="1320548" y="687024"/>
                  <a:pt x="1296842" y="737021"/>
                  <a:pt x="1255035" y="771071"/>
                </a:cubicBezTo>
                <a:lnTo>
                  <a:pt x="695157" y="1225782"/>
                </a:lnTo>
                <a:cubicBezTo>
                  <a:pt x="662832" y="1252074"/>
                  <a:pt x="624472" y="1265866"/>
                  <a:pt x="583527" y="1265866"/>
                </a:cubicBezTo>
                <a:cubicBezTo>
                  <a:pt x="485258" y="1265866"/>
                  <a:pt x="405090" y="1186130"/>
                  <a:pt x="405090" y="1088292"/>
                </a:cubicBezTo>
                <a:cubicBezTo>
                  <a:pt x="330957" y="1124065"/>
                  <a:pt x="219327" y="1130961"/>
                  <a:pt x="219327" y="1130961"/>
                </a:cubicBezTo>
                <a:lnTo>
                  <a:pt x="219310" y="1129432"/>
                </a:lnTo>
                <a:lnTo>
                  <a:pt x="197832" y="1129432"/>
                </a:lnTo>
                <a:cubicBezTo>
                  <a:pt x="88788" y="1129432"/>
                  <a:pt x="0" y="1041333"/>
                  <a:pt x="0" y="933134"/>
                </a:cubicBezTo>
                <a:lnTo>
                  <a:pt x="0" y="446449"/>
                </a:lnTo>
                <a:cubicBezTo>
                  <a:pt x="0" y="338250"/>
                  <a:pt x="88788" y="250151"/>
                  <a:pt x="197832" y="250151"/>
                </a:cubicBezTo>
                <a:lnTo>
                  <a:pt x="209902" y="250151"/>
                </a:lnTo>
                <a:lnTo>
                  <a:pt x="209844" y="244812"/>
                </a:lnTo>
                <a:cubicBezTo>
                  <a:pt x="284839" y="243950"/>
                  <a:pt x="405521" y="202142"/>
                  <a:pt x="405521" y="202142"/>
                </a:cubicBezTo>
                <a:lnTo>
                  <a:pt x="405521" y="178006"/>
                </a:lnTo>
                <a:cubicBezTo>
                  <a:pt x="405521" y="79737"/>
                  <a:pt x="485688" y="0"/>
                  <a:pt x="583958" y="0"/>
                </a:cubicBezTo>
                <a:close/>
              </a:path>
            </a:pathLst>
          </a:custGeom>
          <a:noFill/>
          <a:ln>
            <a:noFill/>
          </a:ln>
        </p:spPr>
      </p:pic>
      <p:pic>
        <p:nvPicPr>
          <p:cNvPr id="3" name="Picture 2">
            <a:extLst>
              <a:ext uri="{FF2B5EF4-FFF2-40B4-BE49-F238E27FC236}">
                <a16:creationId xmlns:a16="http://schemas.microsoft.com/office/drawing/2014/main" id="{EB844C00-A185-4147-9646-5180D59DE084}"/>
              </a:ext>
            </a:extLst>
          </p:cNvPr>
          <p:cNvPicPr>
            <a:picLocks noChangeAspect="1"/>
          </p:cNvPicPr>
          <p:nvPr/>
        </p:nvPicPr>
        <p:blipFill>
          <a:blip r:embed="rId5"/>
          <a:stretch>
            <a:fillRect/>
          </a:stretch>
        </p:blipFill>
        <p:spPr>
          <a:xfrm>
            <a:off x="4839312" y="396358"/>
            <a:ext cx="5963090" cy="606107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pic>
        <p:nvPicPr>
          <p:cNvPr id="3" name="Picture 2">
            <a:extLst>
              <a:ext uri="{FF2B5EF4-FFF2-40B4-BE49-F238E27FC236}">
                <a16:creationId xmlns:a16="http://schemas.microsoft.com/office/drawing/2014/main" id="{EA1E432F-E18A-4A69-A568-0F96630D18E8}"/>
              </a:ext>
            </a:extLst>
          </p:cNvPr>
          <p:cNvPicPr>
            <a:picLocks noChangeAspect="1"/>
          </p:cNvPicPr>
          <p:nvPr/>
        </p:nvPicPr>
        <p:blipFill>
          <a:blip r:embed="rId3"/>
          <a:stretch>
            <a:fillRect/>
          </a:stretch>
        </p:blipFill>
        <p:spPr>
          <a:xfrm>
            <a:off x="1348373" y="937773"/>
            <a:ext cx="9770841" cy="471744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pic>
        <p:nvPicPr>
          <p:cNvPr id="168" name="Google Shape;168;p27" descr="A picture containing accessory&#10;&#10;Description automatically generated"/>
          <p:cNvPicPr preferRelativeResize="0"/>
          <p:nvPr/>
        </p:nvPicPr>
        <p:blipFill rotWithShape="1">
          <a:blip r:embed="rId3">
            <a:alphaModFix/>
          </a:blip>
          <a:srcRect/>
          <a:stretch/>
        </p:blipFill>
        <p:spPr>
          <a:xfrm rot="-4533881">
            <a:off x="8927609" y="-367691"/>
            <a:ext cx="2953886" cy="2977602"/>
          </a:xfrm>
          <a:prstGeom prst="rect">
            <a:avLst/>
          </a:prstGeom>
          <a:noFill/>
          <a:ln>
            <a:noFill/>
          </a:ln>
        </p:spPr>
      </p:pic>
      <p:pic>
        <p:nvPicPr>
          <p:cNvPr id="5" name="Picture 4">
            <a:extLst>
              <a:ext uri="{FF2B5EF4-FFF2-40B4-BE49-F238E27FC236}">
                <a16:creationId xmlns:a16="http://schemas.microsoft.com/office/drawing/2014/main" id="{2FCE6BD9-011B-4127-B172-D664EBF9198A}"/>
              </a:ext>
            </a:extLst>
          </p:cNvPr>
          <p:cNvPicPr>
            <a:picLocks noChangeAspect="1"/>
          </p:cNvPicPr>
          <p:nvPr/>
        </p:nvPicPr>
        <p:blipFill>
          <a:blip r:embed="rId4"/>
          <a:stretch>
            <a:fillRect/>
          </a:stretch>
        </p:blipFill>
        <p:spPr>
          <a:xfrm>
            <a:off x="2075318" y="464244"/>
            <a:ext cx="7401804" cy="5929511"/>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29"/>
          <p:cNvSpPr txBox="1">
            <a:spLocks noGrp="1"/>
          </p:cNvSpPr>
          <p:nvPr>
            <p:ph type="title"/>
          </p:nvPr>
        </p:nvSpPr>
        <p:spPr>
          <a:xfrm>
            <a:off x="1238320" y="140925"/>
            <a:ext cx="9090900" cy="1032600"/>
          </a:xfrm>
          <a:prstGeom prst="rect">
            <a:avLst/>
          </a:prstGeom>
          <a:noFill/>
          <a:ln>
            <a:noFill/>
          </a:ln>
        </p:spPr>
        <p:txBody>
          <a:bodyPr spcFirstLastPara="1" wrap="square" lIns="121900" tIns="121900" rIns="121900" bIns="121900" anchor="t" anchorCtr="0">
            <a:noAutofit/>
          </a:bodyPr>
          <a:lstStyle/>
          <a:p>
            <a:pPr marL="0" lvl="0" indent="0" algn="ctr" rtl="0">
              <a:lnSpc>
                <a:spcPct val="100000"/>
              </a:lnSpc>
              <a:spcBef>
                <a:spcPts val="0"/>
              </a:spcBef>
              <a:spcAft>
                <a:spcPts val="0"/>
              </a:spcAft>
              <a:buSzPts val="4000"/>
              <a:buNone/>
            </a:pPr>
            <a:r>
              <a:rPr lang="en" sz="4000"/>
              <a:t>Grammar</a:t>
            </a:r>
            <a:endParaRPr sz="4000"/>
          </a:p>
        </p:txBody>
      </p:sp>
      <p:sp>
        <p:nvSpPr>
          <p:cNvPr id="191" name="Google Shape;191;p29"/>
          <p:cNvSpPr txBox="1">
            <a:spLocks noGrp="1"/>
          </p:cNvSpPr>
          <p:nvPr>
            <p:ph type="body" idx="3"/>
          </p:nvPr>
        </p:nvSpPr>
        <p:spPr>
          <a:xfrm>
            <a:off x="1769845" y="2947766"/>
            <a:ext cx="3570000" cy="2820600"/>
          </a:xfrm>
          <a:prstGeom prst="rect">
            <a:avLst/>
          </a:prstGeom>
          <a:noFill/>
          <a:ln>
            <a:noFill/>
          </a:ln>
        </p:spPr>
        <p:txBody>
          <a:bodyPr spcFirstLastPara="1" wrap="square" lIns="121900" tIns="121900" rIns="121900" bIns="121900" anchor="t" anchorCtr="0">
            <a:noAutofit/>
          </a:bodyPr>
          <a:lstStyle/>
          <a:p>
            <a:pPr marL="0" lvl="0" indent="0" algn="l" rtl="0">
              <a:lnSpc>
                <a:spcPct val="115000"/>
              </a:lnSpc>
              <a:spcBef>
                <a:spcPts val="0"/>
              </a:spcBef>
              <a:spcAft>
                <a:spcPts val="0"/>
              </a:spcAft>
              <a:buSzPts val="1900"/>
              <a:buNone/>
            </a:pPr>
            <a:r>
              <a:rPr lang="en" sz="1600"/>
              <a:t>Did you know that dogs can smell your feelings?</a:t>
            </a:r>
            <a:endParaRPr sz="1600"/>
          </a:p>
          <a:p>
            <a:pPr marL="0" lvl="0" indent="0" algn="l" rtl="0">
              <a:lnSpc>
                <a:spcPct val="115000"/>
              </a:lnSpc>
              <a:spcBef>
                <a:spcPts val="2100"/>
              </a:spcBef>
              <a:spcAft>
                <a:spcPts val="0"/>
              </a:spcAft>
              <a:buSzPts val="1900"/>
              <a:buNone/>
            </a:pPr>
            <a:r>
              <a:rPr lang="en" sz="1600"/>
              <a:t>Dogs can pick up on subtle changes in your scent, which can help him figure out how you are feeling, such as by smelling your perspiration when you become nervous or fearful.</a:t>
            </a:r>
            <a:endParaRPr sz="1600"/>
          </a:p>
          <a:p>
            <a:pPr marL="0" lvl="0" indent="0" algn="l" rtl="0">
              <a:lnSpc>
                <a:spcPct val="115000"/>
              </a:lnSpc>
              <a:spcBef>
                <a:spcPts val="2100"/>
              </a:spcBef>
              <a:spcAft>
                <a:spcPts val="2100"/>
              </a:spcAft>
              <a:buSzPts val="1900"/>
              <a:buNone/>
            </a:pPr>
            <a:endParaRPr sz="1600"/>
          </a:p>
        </p:txBody>
      </p:sp>
      <p:sp>
        <p:nvSpPr>
          <p:cNvPr id="192" name="Google Shape;192;p29"/>
          <p:cNvSpPr txBox="1">
            <a:spLocks noGrp="1"/>
          </p:cNvSpPr>
          <p:nvPr>
            <p:ph type="subTitle" idx="1"/>
          </p:nvPr>
        </p:nvSpPr>
        <p:spPr>
          <a:xfrm>
            <a:off x="1838766" y="2288015"/>
            <a:ext cx="3608700" cy="442800"/>
          </a:xfrm>
          <a:prstGeom prst="rect">
            <a:avLst/>
          </a:prstGeom>
          <a:noFill/>
          <a:ln>
            <a:noFill/>
          </a:ln>
        </p:spPr>
        <p:txBody>
          <a:bodyPr spcFirstLastPara="1" wrap="square" lIns="121900" tIns="121900" rIns="121900" bIns="121900" anchor="t" anchorCtr="0">
            <a:noAutofit/>
          </a:bodyPr>
          <a:lstStyle/>
          <a:p>
            <a:pPr marL="0" lvl="0" indent="0" algn="l" rtl="0">
              <a:lnSpc>
                <a:spcPct val="115000"/>
              </a:lnSpc>
              <a:spcBef>
                <a:spcPts val="0"/>
              </a:spcBef>
              <a:spcAft>
                <a:spcPts val="2100"/>
              </a:spcAft>
              <a:buClr>
                <a:srgbClr val="000000"/>
              </a:buClr>
              <a:buSzPts val="2100"/>
              <a:buFont typeface="Arial"/>
              <a:buNone/>
            </a:pPr>
            <a:r>
              <a:rPr lang="en"/>
              <a:t>A man's best friend...</a:t>
            </a:r>
            <a:endParaRPr/>
          </a:p>
        </p:txBody>
      </p:sp>
      <p:grpSp>
        <p:nvGrpSpPr>
          <p:cNvPr id="194" name="Google Shape;194;p29"/>
          <p:cNvGrpSpPr/>
          <p:nvPr/>
        </p:nvGrpSpPr>
        <p:grpSpPr>
          <a:xfrm>
            <a:off x="379893" y="801858"/>
            <a:ext cx="6477435" cy="5688005"/>
            <a:chOff x="1017885" y="2820184"/>
            <a:chExt cx="3386040" cy="2926172"/>
          </a:xfrm>
        </p:grpSpPr>
        <p:pic>
          <p:nvPicPr>
            <p:cNvPr id="195" name="Google Shape;195;p29"/>
            <p:cNvPicPr preferRelativeResize="0"/>
            <p:nvPr/>
          </p:nvPicPr>
          <p:blipFill rotWithShape="1">
            <a:blip r:embed="rId3">
              <a:alphaModFix/>
            </a:blip>
            <a:srcRect/>
            <a:stretch/>
          </p:blipFill>
          <p:spPr>
            <a:xfrm rot="10800000" flipH="1">
              <a:off x="1199926" y="5538246"/>
              <a:ext cx="3203999" cy="208110"/>
            </a:xfrm>
            <a:prstGeom prst="rect">
              <a:avLst/>
            </a:prstGeom>
            <a:noFill/>
            <a:ln>
              <a:noFill/>
            </a:ln>
          </p:spPr>
        </p:pic>
        <p:pic>
          <p:nvPicPr>
            <p:cNvPr id="196" name="Google Shape;196;p29"/>
            <p:cNvPicPr preferRelativeResize="0"/>
            <p:nvPr/>
          </p:nvPicPr>
          <p:blipFill rotWithShape="1">
            <a:blip r:embed="rId3">
              <a:alphaModFix/>
            </a:blip>
            <a:srcRect/>
            <a:stretch/>
          </p:blipFill>
          <p:spPr>
            <a:xfrm rot="10800000" flipH="1">
              <a:off x="1064808" y="2820184"/>
              <a:ext cx="3203999" cy="208110"/>
            </a:xfrm>
            <a:prstGeom prst="rect">
              <a:avLst/>
            </a:prstGeom>
            <a:noFill/>
            <a:ln>
              <a:noFill/>
            </a:ln>
          </p:spPr>
        </p:pic>
        <p:pic>
          <p:nvPicPr>
            <p:cNvPr id="197" name="Google Shape;197;p29"/>
            <p:cNvPicPr preferRelativeResize="0"/>
            <p:nvPr/>
          </p:nvPicPr>
          <p:blipFill rotWithShape="1">
            <a:blip r:embed="rId3">
              <a:alphaModFix/>
            </a:blip>
            <a:srcRect/>
            <a:stretch/>
          </p:blipFill>
          <p:spPr>
            <a:xfrm rot="5400000" flipH="1">
              <a:off x="-305220" y="4165077"/>
              <a:ext cx="2830033" cy="183823"/>
            </a:xfrm>
            <a:prstGeom prst="rect">
              <a:avLst/>
            </a:prstGeom>
            <a:noFill/>
            <a:ln>
              <a:noFill/>
            </a:ln>
          </p:spPr>
        </p:pic>
        <p:pic>
          <p:nvPicPr>
            <p:cNvPr id="198" name="Google Shape;198;p29"/>
            <p:cNvPicPr preferRelativeResize="0"/>
            <p:nvPr/>
          </p:nvPicPr>
          <p:blipFill rotWithShape="1">
            <a:blip r:embed="rId3">
              <a:alphaModFix/>
            </a:blip>
            <a:srcRect/>
            <a:stretch/>
          </p:blipFill>
          <p:spPr>
            <a:xfrm rot="5400000" flipH="1">
              <a:off x="2816624" y="4190215"/>
              <a:ext cx="2830033" cy="183823"/>
            </a:xfrm>
            <a:prstGeom prst="rect">
              <a:avLst/>
            </a:prstGeom>
            <a:noFill/>
            <a:ln>
              <a:noFill/>
            </a:ln>
          </p:spPr>
        </p:pic>
      </p:grpSp>
      <p:grpSp>
        <p:nvGrpSpPr>
          <p:cNvPr id="199" name="Google Shape;199;p29"/>
          <p:cNvGrpSpPr/>
          <p:nvPr/>
        </p:nvGrpSpPr>
        <p:grpSpPr>
          <a:xfrm>
            <a:off x="6703576" y="486790"/>
            <a:ext cx="5108531" cy="5825458"/>
            <a:chOff x="1017885" y="2820184"/>
            <a:chExt cx="3386040" cy="2926172"/>
          </a:xfrm>
        </p:grpSpPr>
        <p:pic>
          <p:nvPicPr>
            <p:cNvPr id="200" name="Google Shape;200;p29"/>
            <p:cNvPicPr preferRelativeResize="0"/>
            <p:nvPr/>
          </p:nvPicPr>
          <p:blipFill rotWithShape="1">
            <a:blip r:embed="rId4">
              <a:alphaModFix/>
            </a:blip>
            <a:srcRect/>
            <a:stretch/>
          </p:blipFill>
          <p:spPr>
            <a:xfrm rot="10800000" flipH="1">
              <a:off x="1199926" y="5538246"/>
              <a:ext cx="3203999" cy="208110"/>
            </a:xfrm>
            <a:prstGeom prst="rect">
              <a:avLst/>
            </a:prstGeom>
            <a:noFill/>
            <a:ln>
              <a:noFill/>
            </a:ln>
          </p:spPr>
        </p:pic>
        <p:pic>
          <p:nvPicPr>
            <p:cNvPr id="201" name="Google Shape;201;p29"/>
            <p:cNvPicPr preferRelativeResize="0"/>
            <p:nvPr/>
          </p:nvPicPr>
          <p:blipFill rotWithShape="1">
            <a:blip r:embed="rId4">
              <a:alphaModFix/>
            </a:blip>
            <a:srcRect/>
            <a:stretch/>
          </p:blipFill>
          <p:spPr>
            <a:xfrm rot="10800000" flipH="1">
              <a:off x="1064808" y="2820184"/>
              <a:ext cx="3203999" cy="208110"/>
            </a:xfrm>
            <a:prstGeom prst="rect">
              <a:avLst/>
            </a:prstGeom>
            <a:noFill/>
            <a:ln>
              <a:noFill/>
            </a:ln>
          </p:spPr>
        </p:pic>
        <p:pic>
          <p:nvPicPr>
            <p:cNvPr id="202" name="Google Shape;202;p29"/>
            <p:cNvPicPr preferRelativeResize="0"/>
            <p:nvPr/>
          </p:nvPicPr>
          <p:blipFill rotWithShape="1">
            <a:blip r:embed="rId4">
              <a:alphaModFix/>
            </a:blip>
            <a:srcRect/>
            <a:stretch/>
          </p:blipFill>
          <p:spPr>
            <a:xfrm rot="5400000" flipH="1">
              <a:off x="-305220" y="4165077"/>
              <a:ext cx="2830033" cy="183823"/>
            </a:xfrm>
            <a:prstGeom prst="rect">
              <a:avLst/>
            </a:prstGeom>
            <a:noFill/>
            <a:ln>
              <a:noFill/>
            </a:ln>
          </p:spPr>
        </p:pic>
        <p:pic>
          <p:nvPicPr>
            <p:cNvPr id="203" name="Google Shape;203;p29"/>
            <p:cNvPicPr preferRelativeResize="0"/>
            <p:nvPr/>
          </p:nvPicPr>
          <p:blipFill rotWithShape="1">
            <a:blip r:embed="rId4">
              <a:alphaModFix/>
            </a:blip>
            <a:srcRect/>
            <a:stretch/>
          </p:blipFill>
          <p:spPr>
            <a:xfrm rot="5400000" flipH="1">
              <a:off x="2816624" y="4190215"/>
              <a:ext cx="2830033" cy="183823"/>
            </a:xfrm>
            <a:prstGeom prst="rect">
              <a:avLst/>
            </a:prstGeom>
            <a:noFill/>
            <a:ln>
              <a:noFill/>
            </a:ln>
          </p:spPr>
        </p:pic>
      </p:grpSp>
      <p:pic>
        <p:nvPicPr>
          <p:cNvPr id="3" name="Picture 2">
            <a:extLst>
              <a:ext uri="{FF2B5EF4-FFF2-40B4-BE49-F238E27FC236}">
                <a16:creationId xmlns:a16="http://schemas.microsoft.com/office/drawing/2014/main" id="{53EBFBFE-0868-4F46-9288-A1D98BBCB00C}"/>
              </a:ext>
            </a:extLst>
          </p:cNvPr>
          <p:cNvPicPr>
            <a:picLocks noChangeAspect="1"/>
          </p:cNvPicPr>
          <p:nvPr/>
        </p:nvPicPr>
        <p:blipFill>
          <a:blip r:embed="rId5"/>
          <a:stretch>
            <a:fillRect/>
          </a:stretch>
        </p:blipFill>
        <p:spPr>
          <a:xfrm>
            <a:off x="1362227" y="1307859"/>
            <a:ext cx="4576141" cy="5004389"/>
          </a:xfrm>
          <a:prstGeom prst="rect">
            <a:avLst/>
          </a:prstGeom>
        </p:spPr>
      </p:pic>
      <p:pic>
        <p:nvPicPr>
          <p:cNvPr id="9" name="Picture 8">
            <a:extLst>
              <a:ext uri="{FF2B5EF4-FFF2-40B4-BE49-F238E27FC236}">
                <a16:creationId xmlns:a16="http://schemas.microsoft.com/office/drawing/2014/main" id="{FA4A0F98-E014-40A9-8DB9-1280C9B9386A}"/>
              </a:ext>
            </a:extLst>
          </p:cNvPr>
          <p:cNvPicPr>
            <a:picLocks noChangeAspect="1"/>
          </p:cNvPicPr>
          <p:nvPr/>
        </p:nvPicPr>
        <p:blipFill>
          <a:blip r:embed="rId6"/>
          <a:stretch>
            <a:fillRect/>
          </a:stretch>
        </p:blipFill>
        <p:spPr>
          <a:xfrm>
            <a:off x="7758668" y="935932"/>
            <a:ext cx="2922202" cy="2532044"/>
          </a:xfrm>
          <a:prstGeom prst="rect">
            <a:avLst/>
          </a:prstGeom>
        </p:spPr>
      </p:pic>
      <p:pic>
        <p:nvPicPr>
          <p:cNvPr id="11" name="Picture 10">
            <a:extLst>
              <a:ext uri="{FF2B5EF4-FFF2-40B4-BE49-F238E27FC236}">
                <a16:creationId xmlns:a16="http://schemas.microsoft.com/office/drawing/2014/main" id="{80183615-674D-4973-B93E-05A47DEFA289}"/>
              </a:ext>
            </a:extLst>
          </p:cNvPr>
          <p:cNvPicPr>
            <a:picLocks noChangeAspect="1"/>
          </p:cNvPicPr>
          <p:nvPr/>
        </p:nvPicPr>
        <p:blipFill>
          <a:blip r:embed="rId7"/>
          <a:stretch>
            <a:fillRect/>
          </a:stretch>
        </p:blipFill>
        <p:spPr>
          <a:xfrm>
            <a:off x="7032113" y="3502809"/>
            <a:ext cx="4576141" cy="2533896"/>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10" name="Google Shape;210;p30"/>
          <p:cNvSpPr txBox="1">
            <a:spLocks noGrp="1"/>
          </p:cNvSpPr>
          <p:nvPr>
            <p:ph type="subTitle" idx="1"/>
          </p:nvPr>
        </p:nvSpPr>
        <p:spPr>
          <a:xfrm>
            <a:off x="3454049" y="5309875"/>
            <a:ext cx="8173913" cy="870300"/>
          </a:xfrm>
          <a:prstGeom prst="rect">
            <a:avLst/>
          </a:prstGeom>
          <a:noFill/>
          <a:ln>
            <a:noFill/>
          </a:ln>
        </p:spPr>
        <p:txBody>
          <a:bodyPr spcFirstLastPara="1" wrap="square" lIns="121900" tIns="121900" rIns="121900" bIns="121900" anchor="b" anchorCtr="0">
            <a:noAutofit/>
          </a:bodyPr>
          <a:lstStyle/>
          <a:p>
            <a:pPr marL="457200" lvl="0" indent="0" algn="r" rtl="0">
              <a:lnSpc>
                <a:spcPct val="100000"/>
              </a:lnSpc>
              <a:spcBef>
                <a:spcPts val="0"/>
              </a:spcBef>
              <a:spcAft>
                <a:spcPts val="0"/>
              </a:spcAft>
              <a:buSzPts val="1900"/>
              <a:buNone/>
            </a:pPr>
            <a:r>
              <a:rPr lang="en">
                <a:solidFill>
                  <a:schemeClr val="accent1"/>
                </a:solidFill>
              </a:rPr>
              <a:t>― Irene M. Pepperberg</a:t>
            </a:r>
            <a:endParaRPr>
              <a:solidFill>
                <a:schemeClr val="accent1"/>
              </a:solidFill>
            </a:endParaRPr>
          </a:p>
        </p:txBody>
      </p:sp>
      <p:grpSp>
        <p:nvGrpSpPr>
          <p:cNvPr id="211" name="Google Shape;211;p30"/>
          <p:cNvGrpSpPr/>
          <p:nvPr/>
        </p:nvGrpSpPr>
        <p:grpSpPr>
          <a:xfrm>
            <a:off x="532409" y="281354"/>
            <a:ext cx="11373646" cy="5898821"/>
            <a:chOff x="1017886" y="2820184"/>
            <a:chExt cx="3386040" cy="2900233"/>
          </a:xfrm>
        </p:grpSpPr>
        <p:pic>
          <p:nvPicPr>
            <p:cNvPr id="212" name="Google Shape;212;p30"/>
            <p:cNvPicPr preferRelativeResize="0"/>
            <p:nvPr/>
          </p:nvPicPr>
          <p:blipFill rotWithShape="1">
            <a:blip r:embed="rId3">
              <a:alphaModFix/>
            </a:blip>
            <a:srcRect/>
            <a:stretch/>
          </p:blipFill>
          <p:spPr>
            <a:xfrm rot="10800000" flipH="1">
              <a:off x="1083899" y="5538245"/>
              <a:ext cx="3320027" cy="182172"/>
            </a:xfrm>
            <a:prstGeom prst="rect">
              <a:avLst/>
            </a:prstGeom>
            <a:noFill/>
            <a:ln>
              <a:noFill/>
            </a:ln>
          </p:spPr>
        </p:pic>
        <p:pic>
          <p:nvPicPr>
            <p:cNvPr id="213" name="Google Shape;213;p30"/>
            <p:cNvPicPr preferRelativeResize="0"/>
            <p:nvPr/>
          </p:nvPicPr>
          <p:blipFill rotWithShape="1">
            <a:blip r:embed="rId3">
              <a:alphaModFix/>
            </a:blip>
            <a:srcRect/>
            <a:stretch/>
          </p:blipFill>
          <p:spPr>
            <a:xfrm rot="10800000" flipH="1">
              <a:off x="1064808" y="2820184"/>
              <a:ext cx="3204000" cy="208110"/>
            </a:xfrm>
            <a:prstGeom prst="rect">
              <a:avLst/>
            </a:prstGeom>
            <a:noFill/>
            <a:ln>
              <a:noFill/>
            </a:ln>
          </p:spPr>
        </p:pic>
        <p:pic>
          <p:nvPicPr>
            <p:cNvPr id="214" name="Google Shape;214;p30"/>
            <p:cNvPicPr preferRelativeResize="0"/>
            <p:nvPr/>
          </p:nvPicPr>
          <p:blipFill rotWithShape="1">
            <a:blip r:embed="rId3">
              <a:alphaModFix/>
            </a:blip>
            <a:srcRect/>
            <a:stretch/>
          </p:blipFill>
          <p:spPr>
            <a:xfrm rot="5400000" flipH="1">
              <a:off x="-370439" y="4230296"/>
              <a:ext cx="2830034" cy="53384"/>
            </a:xfrm>
            <a:prstGeom prst="rect">
              <a:avLst/>
            </a:prstGeom>
            <a:noFill/>
            <a:ln>
              <a:noFill/>
            </a:ln>
          </p:spPr>
        </p:pic>
        <p:pic>
          <p:nvPicPr>
            <p:cNvPr id="215" name="Google Shape;215;p30"/>
            <p:cNvPicPr preferRelativeResize="0"/>
            <p:nvPr/>
          </p:nvPicPr>
          <p:blipFill rotWithShape="1">
            <a:blip r:embed="rId3">
              <a:alphaModFix/>
            </a:blip>
            <a:srcRect/>
            <a:stretch/>
          </p:blipFill>
          <p:spPr>
            <a:xfrm rot="5400000" flipH="1">
              <a:off x="2872948" y="4246539"/>
              <a:ext cx="2830034" cy="71175"/>
            </a:xfrm>
            <a:prstGeom prst="rect">
              <a:avLst/>
            </a:prstGeom>
            <a:noFill/>
            <a:ln>
              <a:noFill/>
            </a:ln>
          </p:spPr>
        </p:pic>
      </p:grpSp>
      <p:pic>
        <p:nvPicPr>
          <p:cNvPr id="5" name="Picture 4">
            <a:extLst>
              <a:ext uri="{FF2B5EF4-FFF2-40B4-BE49-F238E27FC236}">
                <a16:creationId xmlns:a16="http://schemas.microsoft.com/office/drawing/2014/main" id="{1429B03A-10A9-49B5-A850-DC1ED231F806}"/>
              </a:ext>
            </a:extLst>
          </p:cNvPr>
          <p:cNvPicPr>
            <a:picLocks noChangeAspect="1"/>
          </p:cNvPicPr>
          <p:nvPr/>
        </p:nvPicPr>
        <p:blipFill>
          <a:blip r:embed="rId4"/>
          <a:stretch>
            <a:fillRect/>
          </a:stretch>
        </p:blipFill>
        <p:spPr>
          <a:xfrm>
            <a:off x="1075445" y="925967"/>
            <a:ext cx="4453157" cy="5006066"/>
          </a:xfrm>
          <a:prstGeom prst="rect">
            <a:avLst/>
          </a:prstGeom>
        </p:spPr>
      </p:pic>
      <p:pic>
        <p:nvPicPr>
          <p:cNvPr id="7" name="Picture 6">
            <a:extLst>
              <a:ext uri="{FF2B5EF4-FFF2-40B4-BE49-F238E27FC236}">
                <a16:creationId xmlns:a16="http://schemas.microsoft.com/office/drawing/2014/main" id="{5EA03152-CFEB-4397-B79E-7244BF068719}"/>
              </a:ext>
            </a:extLst>
          </p:cNvPr>
          <p:cNvPicPr>
            <a:picLocks noChangeAspect="1"/>
          </p:cNvPicPr>
          <p:nvPr/>
        </p:nvPicPr>
        <p:blipFill>
          <a:blip r:embed="rId5"/>
          <a:stretch>
            <a:fillRect/>
          </a:stretch>
        </p:blipFill>
        <p:spPr>
          <a:xfrm>
            <a:off x="6330100" y="834185"/>
            <a:ext cx="4039820" cy="5117971"/>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31"/>
          <p:cNvSpPr txBox="1">
            <a:spLocks noGrp="1"/>
          </p:cNvSpPr>
          <p:nvPr>
            <p:ph type="title"/>
          </p:nvPr>
        </p:nvSpPr>
        <p:spPr>
          <a:xfrm>
            <a:off x="393864" y="183279"/>
            <a:ext cx="8271834" cy="889800"/>
          </a:xfrm>
          <a:prstGeom prst="rect">
            <a:avLst/>
          </a:prstGeom>
          <a:noFill/>
          <a:ln>
            <a:noFill/>
          </a:ln>
        </p:spPr>
        <p:txBody>
          <a:bodyPr spcFirstLastPara="1" wrap="square" lIns="121900" tIns="121900" rIns="121900" bIns="121900" anchor="t" anchorCtr="0">
            <a:noAutofit/>
          </a:bodyPr>
          <a:lstStyle/>
          <a:p>
            <a:pPr marL="0" lvl="0" indent="0" algn="l" rtl="0">
              <a:lnSpc>
                <a:spcPct val="100000"/>
              </a:lnSpc>
              <a:spcBef>
                <a:spcPts val="0"/>
              </a:spcBef>
              <a:spcAft>
                <a:spcPts val="0"/>
              </a:spcAft>
              <a:buSzPts val="4000"/>
              <a:buNone/>
            </a:pPr>
            <a:r>
              <a:rPr lang="en" sz="4000"/>
              <a:t>Past simple in a song</a:t>
            </a:r>
            <a:endParaRPr sz="4000"/>
          </a:p>
        </p:txBody>
      </p:sp>
      <p:pic>
        <p:nvPicPr>
          <p:cNvPr id="14" name="Online Media 13" title="Madison Beer &quot;Reckless&quot; (Live Performance) | Open Mic">
            <a:hlinkClick r:id="" action="ppaction://media"/>
            <a:extLst>
              <a:ext uri="{FF2B5EF4-FFF2-40B4-BE49-F238E27FC236}">
                <a16:creationId xmlns:a16="http://schemas.microsoft.com/office/drawing/2014/main" id="{569D654D-946F-4810-820E-35E6CD95E24D}"/>
              </a:ext>
            </a:extLst>
          </p:cNvPr>
          <p:cNvPicPr>
            <a:picLocks noRot="1" noChangeAspect="1"/>
          </p:cNvPicPr>
          <p:nvPr>
            <a:videoFile r:link="rId1"/>
          </p:nvPr>
        </p:nvPicPr>
        <p:blipFill>
          <a:blip r:embed="rId4"/>
          <a:stretch>
            <a:fillRect/>
          </a:stretch>
        </p:blipFill>
        <p:spPr>
          <a:xfrm>
            <a:off x="1688905" y="1073079"/>
            <a:ext cx="9155709" cy="517297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4"/>
                </p:tgtEl>
              </p:cMediaNode>
            </p:video>
            <p:seq concurrent="1" nextAc="seek">
              <p:cTn id="8" restart="whenNotActive" fill="hold" evtFilter="cancelBubble" nodeType="interactiveSeq">
                <p:stCondLst>
                  <p:cond evt="onClick" delay="0">
                    <p:tgtEl>
                      <p:spTgt spid="1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4"/>
                                        </p:tgtEl>
                                      </p:cBhvr>
                                    </p:cmd>
                                  </p:childTnLst>
                                </p:cTn>
                              </p:par>
                            </p:childTnLst>
                          </p:cTn>
                        </p:par>
                      </p:childTnLst>
                    </p:cTn>
                  </p:par>
                </p:childTnLst>
              </p:cTn>
              <p:nextCondLst>
                <p:cond evt="onClick" delay="0">
                  <p:tgtEl>
                    <p:spTgt spid="14"/>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95"/>
        <p:cNvGrpSpPr/>
        <p:nvPr/>
      </p:nvGrpSpPr>
      <p:grpSpPr>
        <a:xfrm>
          <a:off x="0" y="0"/>
          <a:ext cx="0" cy="0"/>
          <a:chOff x="0" y="0"/>
          <a:chExt cx="0" cy="0"/>
        </a:xfrm>
      </p:grpSpPr>
      <p:sp>
        <p:nvSpPr>
          <p:cNvPr id="9" name="TextBox 8">
            <a:extLst>
              <a:ext uri="{FF2B5EF4-FFF2-40B4-BE49-F238E27FC236}">
                <a16:creationId xmlns:a16="http://schemas.microsoft.com/office/drawing/2014/main" id="{0B1716E2-5DB1-44EB-A574-1CB98D573D63}"/>
              </a:ext>
            </a:extLst>
          </p:cNvPr>
          <p:cNvSpPr txBox="1"/>
          <p:nvPr/>
        </p:nvSpPr>
        <p:spPr>
          <a:xfrm>
            <a:off x="633046" y="478301"/>
            <a:ext cx="5036233" cy="2534027"/>
          </a:xfrm>
          <a:prstGeom prst="rect">
            <a:avLst/>
          </a:prstGeom>
          <a:noFill/>
          <a:ln>
            <a:solidFill>
              <a:schemeClr val="accent1">
                <a:lumMod val="40000"/>
                <a:lumOff val="60000"/>
              </a:schemeClr>
            </a:solidFill>
          </a:ln>
        </p:spPr>
        <p:txBody>
          <a:bodyPr wrap="square">
            <a:spAutoFit/>
          </a:bodyPr>
          <a:lstStyle/>
          <a:p>
            <a:pPr marR="144145" lvl="0">
              <a:spcAft>
                <a:spcPts val="800"/>
              </a:spcAft>
            </a:pPr>
            <a:r>
              <a:rPr lang="en-ID" sz="1400" b="1">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rPr>
              <a:t>A.   Complete with the words in the box </a:t>
            </a:r>
            <a:endParaRPr lang="en-ID" sz="1400">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endParaRPr>
          </a:p>
          <a:p>
            <a:pPr marL="288290" marR="144145">
              <a:spcAft>
                <a:spcPts val="800"/>
              </a:spcAft>
            </a:pPr>
            <a:r>
              <a:rPr lang="en-ID" sz="1400">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rPr>
              <a:t>Hey, this is a story I .................</a:t>
            </a:r>
          </a:p>
          <a:p>
            <a:pPr marL="288290" marR="144145">
              <a:spcAft>
                <a:spcPts val="800"/>
              </a:spcAft>
            </a:pPr>
            <a:r>
              <a:rPr lang="en-ID" sz="1400">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rPr>
              <a:t>And telling it might make me ................</a:t>
            </a:r>
          </a:p>
          <a:p>
            <a:pPr marL="288290" marR="144145">
              <a:spcAft>
                <a:spcPts val="800"/>
              </a:spcAft>
            </a:pPr>
            <a:r>
              <a:rPr lang="en-ID" sz="1400">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rPr>
              <a:t>But I'll ............... it anyway</a:t>
            </a:r>
          </a:p>
          <a:p>
            <a:pPr marL="288290" marR="144145">
              <a:spcAft>
                <a:spcPts val="800"/>
              </a:spcAft>
            </a:pPr>
            <a:r>
              <a:rPr lang="en-ID" sz="1400">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rPr>
              <a:t>This .................'s about</a:t>
            </a:r>
          </a:p>
          <a:p>
            <a:pPr marL="288290" marR="144145">
              <a:spcAft>
                <a:spcPts val="800"/>
              </a:spcAft>
            </a:pPr>
            <a:r>
              <a:rPr lang="en-ID" sz="1400">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rPr>
              <a:t>How you said there was nobody ..............</a:t>
            </a:r>
          </a:p>
          <a:p>
            <a:pPr marL="288290" marR="144145">
              <a:spcAft>
                <a:spcPts val="800"/>
              </a:spcAft>
            </a:pPr>
            <a:r>
              <a:rPr lang="en-ID" sz="1400">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rPr>
              <a:t>Then you got up and ................ to her house</a:t>
            </a:r>
          </a:p>
          <a:p>
            <a:pPr marL="288290" marR="144145">
              <a:spcAft>
                <a:spcPts val="800"/>
              </a:spcAft>
            </a:pPr>
            <a:r>
              <a:rPr lang="en-ID" sz="1400">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rPr>
              <a:t>You guys always .............. me ............</a:t>
            </a:r>
          </a:p>
        </p:txBody>
      </p:sp>
      <p:sp>
        <p:nvSpPr>
          <p:cNvPr id="11" name="TextBox 10">
            <a:extLst>
              <a:ext uri="{FF2B5EF4-FFF2-40B4-BE49-F238E27FC236}">
                <a16:creationId xmlns:a16="http://schemas.microsoft.com/office/drawing/2014/main" id="{5DC8831B-359B-433D-8208-450A5DC46D24}"/>
              </a:ext>
            </a:extLst>
          </p:cNvPr>
          <p:cNvSpPr txBox="1"/>
          <p:nvPr/>
        </p:nvSpPr>
        <p:spPr>
          <a:xfrm>
            <a:off x="633046" y="3845672"/>
            <a:ext cx="6002215" cy="2021066"/>
          </a:xfrm>
          <a:prstGeom prst="rect">
            <a:avLst/>
          </a:prstGeom>
          <a:noFill/>
          <a:ln>
            <a:solidFill>
              <a:schemeClr val="accent5">
                <a:lumMod val="60000"/>
                <a:lumOff val="40000"/>
              </a:schemeClr>
            </a:solidFill>
          </a:ln>
        </p:spPr>
        <p:txBody>
          <a:bodyPr wrap="square">
            <a:spAutoFit/>
          </a:bodyPr>
          <a:lstStyle/>
          <a:p>
            <a:pPr marL="288290" marR="144145">
              <a:spcAft>
                <a:spcPts val="800"/>
              </a:spcAft>
            </a:pPr>
            <a:r>
              <a:rPr lang="en-ID" sz="1400" b="1">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rPr>
              <a:t>B.  Match the sections of sentences </a:t>
            </a:r>
            <a:endParaRPr lang="en-ID" sz="1400">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endParaRPr>
          </a:p>
          <a:p>
            <a:pPr marL="288290" marR="144145">
              <a:spcAft>
                <a:spcPts val="800"/>
              </a:spcAft>
            </a:pPr>
            <a:r>
              <a:rPr lang="en-ID" sz="1400">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rPr>
              <a:t> </a:t>
            </a:r>
          </a:p>
          <a:p>
            <a:pPr marR="144145" lvl="0"/>
            <a:r>
              <a:rPr lang="en-ID" sz="1400">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rPr>
              <a:t>1. I still have the   (….) 			a.want in your life</a:t>
            </a:r>
          </a:p>
          <a:p>
            <a:pPr marR="144145" lvl="0"/>
            <a:r>
              <a:rPr lang="en-ID" sz="1400">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rPr>
              <a:t>2. When you told me (….)		b.  were right				</a:t>
            </a:r>
          </a:p>
          <a:p>
            <a:pPr marR="144145" lvl="0"/>
            <a:r>
              <a:rPr lang="en-ID">
                <a:solidFill>
                  <a:schemeClr val="bg1"/>
                </a:solidFill>
                <a:latin typeface="Calibri" panose="020F0502020204030204" pitchFamily="34" charset="0"/>
                <a:ea typeface="Times New Roman" panose="02020603050405020304" pitchFamily="18" charset="0"/>
                <a:cs typeface="Times New Roman" panose="02020603050405020304" pitchFamily="18" charset="0"/>
              </a:rPr>
              <a:t>3. </a:t>
            </a:r>
            <a:r>
              <a:rPr lang="en-ID" sz="1400">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rPr>
              <a:t>You'd ever (….)			c.  that I was the only girl</a:t>
            </a:r>
          </a:p>
          <a:p>
            <a:pPr marR="144145" lvl="0"/>
            <a:r>
              <a:rPr lang="en-ID">
                <a:solidFill>
                  <a:schemeClr val="bg1"/>
                </a:solidFill>
                <a:latin typeface="Calibri" panose="020F0502020204030204" pitchFamily="34" charset="0"/>
                <a:ea typeface="Times New Roman" panose="02020603050405020304" pitchFamily="18" charset="0"/>
                <a:cs typeface="Times New Roman" panose="02020603050405020304" pitchFamily="18" charset="0"/>
              </a:rPr>
              <a:t>4. </a:t>
            </a:r>
            <a:r>
              <a:rPr lang="en-ID" sz="1400">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rPr>
              <a:t> I guess my friends (….)			d.  letter you wrote</a:t>
            </a:r>
          </a:p>
          <a:p>
            <a:pPr marL="288290" marR="144145">
              <a:spcAft>
                <a:spcPts val="800"/>
              </a:spcAft>
            </a:pPr>
            <a:r>
              <a:rPr lang="en-ID" sz="1400">
                <a:effectLst/>
                <a:latin typeface="Calibri" panose="020F0502020204030204" pitchFamily="34" charset="0"/>
                <a:ea typeface="Times New Roman" panose="02020603050405020304" pitchFamily="18" charset="0"/>
                <a:cs typeface="Times New Roman" panose="02020603050405020304" pitchFamily="18" charset="0"/>
              </a:rPr>
              <a:t> </a:t>
            </a:r>
          </a:p>
        </p:txBody>
      </p:sp>
      <p:sp>
        <p:nvSpPr>
          <p:cNvPr id="13" name="TextBox 12">
            <a:extLst>
              <a:ext uri="{FF2B5EF4-FFF2-40B4-BE49-F238E27FC236}">
                <a16:creationId xmlns:a16="http://schemas.microsoft.com/office/drawing/2014/main" id="{215D0EE3-3E70-4EE8-BC98-5E0D9CA19412}"/>
              </a:ext>
            </a:extLst>
          </p:cNvPr>
          <p:cNvSpPr txBox="1"/>
          <p:nvPr/>
        </p:nvSpPr>
        <p:spPr>
          <a:xfrm>
            <a:off x="6297637" y="576937"/>
            <a:ext cx="5430129" cy="2852063"/>
          </a:xfrm>
          <a:prstGeom prst="rect">
            <a:avLst/>
          </a:prstGeom>
          <a:noFill/>
          <a:ln>
            <a:solidFill>
              <a:schemeClr val="accent3">
                <a:lumMod val="75000"/>
              </a:schemeClr>
            </a:solidFill>
          </a:ln>
        </p:spPr>
        <p:txBody>
          <a:bodyPr wrap="square">
            <a:spAutoFit/>
          </a:bodyPr>
          <a:lstStyle/>
          <a:p>
            <a:pPr marL="288290" marR="144145">
              <a:spcAft>
                <a:spcPts val="800"/>
              </a:spcAft>
            </a:pPr>
            <a:r>
              <a:rPr lang="en-ID" sz="1400" b="1">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rPr>
              <a:t>C.  Complete with the proper verb tense</a:t>
            </a:r>
            <a:endParaRPr lang="en-ID" sz="1400">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endParaRPr>
          </a:p>
          <a:p>
            <a:pPr marL="288290" marR="144145">
              <a:spcAft>
                <a:spcPts val="800"/>
              </a:spcAft>
            </a:pPr>
            <a:r>
              <a:rPr lang="en-ID" sz="1400">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rPr>
              <a:t> </a:t>
            </a:r>
          </a:p>
          <a:p>
            <a:pPr marL="288290" marR="144145">
              <a:spcAft>
                <a:spcPts val="800"/>
              </a:spcAft>
            </a:pPr>
            <a:r>
              <a:rPr lang="en-ID" sz="1400">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rPr>
              <a:t>Each day .............. ( go) by and each night, I ................ ( cry)</a:t>
            </a:r>
          </a:p>
          <a:p>
            <a:pPr marL="288290" marR="144145">
              <a:spcAft>
                <a:spcPts val="800"/>
              </a:spcAft>
            </a:pPr>
            <a:r>
              <a:rPr lang="en-ID" sz="1400">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rPr>
              <a:t>Somebody ........... (see) you with her last night</a:t>
            </a:r>
          </a:p>
          <a:p>
            <a:pPr marL="288290" marR="144145">
              <a:spcAft>
                <a:spcPts val="800"/>
              </a:spcAft>
            </a:pPr>
            <a:r>
              <a:rPr lang="en-ID" sz="1400">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rPr>
              <a:t>You ............ ( give) me your word, "Don't worry 'bout her"</a:t>
            </a:r>
          </a:p>
          <a:p>
            <a:pPr marL="288290" marR="144145">
              <a:spcAft>
                <a:spcPts val="800"/>
              </a:spcAft>
            </a:pPr>
            <a:r>
              <a:rPr lang="en-ID" sz="1400">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rPr>
              <a:t>You might love her now, but you ............ (love) me first</a:t>
            </a:r>
          </a:p>
          <a:p>
            <a:pPr marL="288290" marR="144145">
              <a:spcAft>
                <a:spcPts val="800"/>
              </a:spcAft>
            </a:pPr>
            <a:r>
              <a:rPr lang="en-ID" sz="1400">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rPr>
              <a:t>.............. ( say) you'd never hurt me, but here we are</a:t>
            </a:r>
          </a:p>
          <a:p>
            <a:pPr marL="288290" marR="144145">
              <a:spcAft>
                <a:spcPts val="800"/>
              </a:spcAft>
            </a:pPr>
            <a:r>
              <a:rPr lang="en-ID" sz="1400">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rPr>
              <a:t>Oh, you ................... (swear) on every star</a:t>
            </a:r>
          </a:p>
          <a:p>
            <a:pPr marL="288290" marR="144145">
              <a:spcAft>
                <a:spcPts val="800"/>
              </a:spcAft>
            </a:pPr>
            <a:r>
              <a:rPr lang="en-ID" sz="1400">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rPr>
              <a:t>How could you ............... ( be) so reckless with my heart?</a:t>
            </a:r>
          </a:p>
        </p:txBody>
      </p:sp>
      <p:sp>
        <p:nvSpPr>
          <p:cNvPr id="15" name="TextBox 14">
            <a:extLst>
              <a:ext uri="{FF2B5EF4-FFF2-40B4-BE49-F238E27FC236}">
                <a16:creationId xmlns:a16="http://schemas.microsoft.com/office/drawing/2014/main" id="{2E67C03C-9646-470A-83F3-15C36382D367}"/>
              </a:ext>
            </a:extLst>
          </p:cNvPr>
          <p:cNvSpPr txBox="1"/>
          <p:nvPr/>
        </p:nvSpPr>
        <p:spPr>
          <a:xfrm>
            <a:off x="6861516" y="3845672"/>
            <a:ext cx="4697438" cy="1897955"/>
          </a:xfrm>
          <a:prstGeom prst="rect">
            <a:avLst/>
          </a:prstGeom>
          <a:noFill/>
          <a:ln>
            <a:solidFill>
              <a:schemeClr val="accent2">
                <a:lumMod val="75000"/>
              </a:schemeClr>
            </a:solidFill>
          </a:ln>
        </p:spPr>
        <p:txBody>
          <a:bodyPr wrap="square">
            <a:spAutoFit/>
          </a:bodyPr>
          <a:lstStyle/>
          <a:p>
            <a:pPr marL="288290" marR="144145">
              <a:spcAft>
                <a:spcPts val="800"/>
              </a:spcAft>
            </a:pPr>
            <a:r>
              <a:rPr lang="en-ID" sz="1400" b="1">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rPr>
              <a:t>D.  Complete with the missing words</a:t>
            </a:r>
            <a:endParaRPr lang="en-ID" sz="1400">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endParaRPr>
          </a:p>
          <a:p>
            <a:pPr marL="288290" marR="144145">
              <a:spcAft>
                <a:spcPts val="800"/>
              </a:spcAft>
            </a:pPr>
            <a:r>
              <a:rPr lang="en-ID" sz="1400" b="1">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rPr>
              <a:t> </a:t>
            </a:r>
            <a:endParaRPr lang="en-ID" sz="1400">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endParaRPr>
          </a:p>
          <a:p>
            <a:pPr marL="288290" marR="144145">
              <a:spcAft>
                <a:spcPts val="800"/>
              </a:spcAft>
            </a:pPr>
            <a:r>
              <a:rPr lang="en-ID" sz="1400">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rPr>
              <a:t>You check ........ and out</a:t>
            </a:r>
          </a:p>
          <a:p>
            <a:pPr marL="288290" marR="144145">
              <a:spcAft>
                <a:spcPts val="800"/>
              </a:spcAft>
            </a:pPr>
            <a:r>
              <a:rPr lang="en-ID" sz="1400">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rPr>
              <a:t>Of my heart like a .............</a:t>
            </a:r>
          </a:p>
          <a:p>
            <a:pPr marL="288290" marR="144145">
              <a:spcAft>
                <a:spcPts val="800"/>
              </a:spcAft>
            </a:pPr>
            <a:r>
              <a:rPr lang="en-ID" sz="1400">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rPr>
              <a:t>And she must be .................., oh well</a:t>
            </a:r>
          </a:p>
          <a:p>
            <a:pPr marL="288290" marR="144145">
              <a:spcAft>
                <a:spcPts val="800"/>
              </a:spcAft>
            </a:pPr>
            <a:r>
              <a:rPr lang="en-ID" sz="1400">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rPr>
              <a:t>I ................. you both go to hell</a:t>
            </a:r>
          </a:p>
        </p:txBody>
      </p:sp>
    </p:spTree>
  </p:cSld>
  <p:clrMapOvr>
    <a:masterClrMapping/>
  </p:clrMapOvr>
</p:sld>
</file>

<file path=ppt/theme/theme1.xml><?xml version="1.0" encoding="utf-8"?>
<a:theme xmlns:a="http://schemas.openxmlformats.org/drawingml/2006/main" name="SlidesMania">
  <a:themeElements>
    <a:clrScheme name="Simple Light">
      <a:dk1>
        <a:srgbClr val="000000"/>
      </a:dk1>
      <a:lt1>
        <a:srgbClr val="FFFFFF"/>
      </a:lt1>
      <a:dk2>
        <a:srgbClr val="3B3B3B"/>
      </a:dk2>
      <a:lt2>
        <a:srgbClr val="D8D8D8"/>
      </a:lt2>
      <a:accent1>
        <a:srgbClr val="E39AD2"/>
      </a:accent1>
      <a:accent2>
        <a:srgbClr val="FFC6AB"/>
      </a:accent2>
      <a:accent3>
        <a:srgbClr val="B1FFB5"/>
      </a:accent3>
      <a:accent4>
        <a:srgbClr val="8DDAE3"/>
      </a:accent4>
      <a:accent5>
        <a:srgbClr val="978CFA"/>
      </a:accent5>
      <a:accent6>
        <a:srgbClr val="F3F3F3"/>
      </a:accent6>
      <a:hlink>
        <a:srgbClr val="F6F6F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173</TotalTime>
  <Words>555</Words>
  <Application>Microsoft Office PowerPoint</Application>
  <PresentationFormat>Widescreen</PresentationFormat>
  <Paragraphs>77</Paragraphs>
  <Slides>14</Slides>
  <Notes>14</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14</vt:i4>
      </vt:variant>
    </vt:vector>
  </HeadingPairs>
  <TitlesOfParts>
    <vt:vector size="23" baseType="lpstr">
      <vt:lpstr>Chelsea Market</vt:lpstr>
      <vt:lpstr>Aldrich</vt:lpstr>
      <vt:lpstr>Griffy</vt:lpstr>
      <vt:lpstr>Just Another Hand</vt:lpstr>
      <vt:lpstr>Arial</vt:lpstr>
      <vt:lpstr>Calibri</vt:lpstr>
      <vt:lpstr>Coming Soon</vt:lpstr>
      <vt:lpstr>Abril Fatface</vt:lpstr>
      <vt:lpstr>SlidesMania</vt:lpstr>
      <vt:lpstr> Adventure</vt:lpstr>
      <vt:lpstr>Introduction</vt:lpstr>
      <vt:lpstr>PowerPoint Presentation</vt:lpstr>
      <vt:lpstr>PowerPoint Presentation</vt:lpstr>
      <vt:lpstr>PowerPoint Presentation</vt:lpstr>
      <vt:lpstr>Grammar</vt:lpstr>
      <vt:lpstr>PowerPoint Presentation</vt:lpstr>
      <vt:lpstr>Past simple in a song</vt:lpstr>
      <vt:lpstr>PowerPoint Presentation</vt:lpstr>
      <vt:lpstr>Very interesting facts!</vt:lpstr>
      <vt:lpstr>Sometimes it only takes one image...</vt:lpstr>
      <vt:lpstr>75%</vt:lpstr>
      <vt:lpstr>Let’s review some facts.</vt:lpstr>
      <vt:lpstr>Meet the dream team!</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Here goes your presentation title.</dc:title>
  <dc:creator>Hello Sh.P.K</dc:creator>
  <cp:lastModifiedBy>Endah Krisdayanti</cp:lastModifiedBy>
  <cp:revision>6</cp:revision>
  <dcterms:modified xsi:type="dcterms:W3CDTF">2021-09-08T07:13:06Z</dcterms:modified>
</cp:coreProperties>
</file>